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6" r:id="rId4"/>
    <p:sldMasterId id="2147483697" r:id="rId5"/>
    <p:sldMasterId id="214748369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y="5143500" cx="9144000"/>
  <p:notesSz cx="6858000" cy="9144000"/>
  <p:embeddedFontLst>
    <p:embeddedFont>
      <p:font typeface="Roboto"/>
      <p:regular r:id="rId22"/>
      <p:bold r:id="rId23"/>
      <p:italic r:id="rId24"/>
      <p:boldItalic r:id="rId25"/>
    </p:embeddedFont>
    <p:embeddedFont>
      <p:font typeface="Quattrocento Sans"/>
      <p:regular r:id="rId26"/>
      <p:bold r:id="rId27"/>
      <p:italic r:id="rId28"/>
      <p:boldItalic r:id="rId29"/>
    </p:embeddedFont>
    <p:embeddedFont>
      <p:font typeface="Helvetica Neue"/>
      <p:regular r:id="rId30"/>
      <p:bold r:id="rId31"/>
      <p:italic r:id="rId32"/>
      <p:boldItalic r:id="rId33"/>
    </p:embeddedFont>
    <p:embeddedFont>
      <p:font typeface="Baumans"/>
      <p:regular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font" Target="fonts/Roboto-regular.fntdata"/><Relationship Id="rId21" Type="http://schemas.openxmlformats.org/officeDocument/2006/relationships/slide" Target="slides/slide14.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font" Target="fonts/QuattrocentoSans-regular.fntdata"/><Relationship Id="rId25" Type="http://schemas.openxmlformats.org/officeDocument/2006/relationships/font" Target="fonts/Roboto-boldItalic.fntdata"/><Relationship Id="rId28" Type="http://schemas.openxmlformats.org/officeDocument/2006/relationships/font" Target="fonts/QuattrocentoSans-italic.fntdata"/><Relationship Id="rId27" Type="http://schemas.openxmlformats.org/officeDocument/2006/relationships/font" Target="fonts/QuattrocentoSans-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QuattrocentoSans-boldItalic.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HelveticaNeue-bold.fntdata"/><Relationship Id="rId30" Type="http://schemas.openxmlformats.org/officeDocument/2006/relationships/font" Target="fonts/HelveticaNeue-regular.fntdata"/><Relationship Id="rId11" Type="http://schemas.openxmlformats.org/officeDocument/2006/relationships/slide" Target="slides/slide4.xml"/><Relationship Id="rId33" Type="http://schemas.openxmlformats.org/officeDocument/2006/relationships/font" Target="fonts/HelveticaNeue-boldItalic.fntdata"/><Relationship Id="rId10" Type="http://schemas.openxmlformats.org/officeDocument/2006/relationships/slide" Target="slides/slide3.xml"/><Relationship Id="rId32" Type="http://schemas.openxmlformats.org/officeDocument/2006/relationships/font" Target="fonts/HelveticaNeue-italic.fntdata"/><Relationship Id="rId13" Type="http://schemas.openxmlformats.org/officeDocument/2006/relationships/slide" Target="slides/slide6.xml"/><Relationship Id="rId12" Type="http://schemas.openxmlformats.org/officeDocument/2006/relationships/slide" Target="slides/slide5.xml"/><Relationship Id="rId34" Type="http://schemas.openxmlformats.org/officeDocument/2006/relationships/font" Target="fonts/Baumans-regular.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bc3adc0c0d_0_1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g2bc3adc0c0d_0_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bc2fc68c28_0_9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GB"/>
              <a:t>Our business model takes advantage of all these market drivers and we will charge through advertisement, commission, and a fixed simulation software fee.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Clr>
                <a:schemeClr val="dk1"/>
              </a:buClr>
              <a:buSzPts val="1400"/>
              <a:buFont typeface="Arial"/>
              <a:buNone/>
            </a:pPr>
            <a:r>
              <a:t/>
            </a:r>
            <a:endParaRPr/>
          </a:p>
          <a:p>
            <a:pPr indent="0" lvl="0" marL="0" rtl="0" algn="l">
              <a:lnSpc>
                <a:spcPct val="100000"/>
              </a:lnSpc>
              <a:spcBef>
                <a:spcPts val="0"/>
              </a:spcBef>
              <a:spcAft>
                <a:spcPts val="0"/>
              </a:spcAft>
              <a:buClr>
                <a:schemeClr val="dk1"/>
              </a:buClr>
              <a:buSzPts val="1400"/>
              <a:buFont typeface="Arial"/>
              <a:buNone/>
            </a:pPr>
            <a:r>
              <a:t/>
            </a:r>
            <a:endParaRPr/>
          </a:p>
          <a:p>
            <a:pPr indent="0" lvl="0" marL="0" rtl="0" algn="l">
              <a:lnSpc>
                <a:spcPct val="100000"/>
              </a:lnSpc>
              <a:spcBef>
                <a:spcPts val="0"/>
              </a:spcBef>
              <a:spcAft>
                <a:spcPts val="0"/>
              </a:spcAft>
              <a:buClr>
                <a:schemeClr val="dk1"/>
              </a:buClr>
              <a:buSzPts val="1400"/>
              <a:buFont typeface="Arial"/>
              <a:buNone/>
            </a:pPr>
            <a:r>
              <a:t/>
            </a:r>
            <a:endParaRPr/>
          </a:p>
          <a:p>
            <a:pPr indent="0" lvl="0" marL="0" rtl="0" algn="l">
              <a:lnSpc>
                <a:spcPct val="100000"/>
              </a:lnSpc>
              <a:spcBef>
                <a:spcPts val="0"/>
              </a:spcBef>
              <a:spcAft>
                <a:spcPts val="0"/>
              </a:spcAft>
              <a:buClr>
                <a:schemeClr val="dk1"/>
              </a:buClr>
              <a:buSzPts val="1400"/>
              <a:buFont typeface="Arial"/>
              <a:buNone/>
            </a:pPr>
            <a:r>
              <a:rPr lang="en-GB"/>
              <a:t>In our business model, we serve suppliers, manufacturers, and consumers of bioplastics.</a:t>
            </a:r>
            <a:endParaRPr/>
          </a:p>
          <a:p>
            <a:pPr indent="0" lvl="0" marL="0" rtl="0" algn="l">
              <a:lnSpc>
                <a:spcPct val="100000"/>
              </a:lnSpc>
              <a:spcBef>
                <a:spcPts val="0"/>
              </a:spcBef>
              <a:spcAft>
                <a:spcPts val="0"/>
              </a:spcAft>
              <a:buClr>
                <a:schemeClr val="dk1"/>
              </a:buClr>
              <a:buSzPts val="1400"/>
              <a:buFont typeface="Arial"/>
              <a:buNone/>
            </a:pPr>
            <a:r>
              <a:rPr lang="en-GB"/>
              <a:t>However, will charge only suppliers and manufacturers for our platform through advertisement, commission, and a fixed simulation software fee.</a:t>
            </a:r>
            <a:endParaRPr/>
          </a:p>
          <a:p>
            <a:pPr indent="0" lvl="0" marL="0" rtl="0" algn="l">
              <a:lnSpc>
                <a:spcPct val="100000"/>
              </a:lnSpc>
              <a:spcBef>
                <a:spcPts val="0"/>
              </a:spcBef>
              <a:spcAft>
                <a:spcPts val="0"/>
              </a:spcAft>
              <a:buSzPts val="1400"/>
              <a:buNone/>
            </a:pPr>
            <a:r>
              <a:t/>
            </a:r>
            <a:endParaRPr/>
          </a:p>
        </p:txBody>
      </p:sp>
      <p:sp>
        <p:nvSpPr>
          <p:cNvPr id="422" name="Google Shape;422;g2bc2fc68c28_0_9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bd43fdc36b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0" name="Google Shape;450;g2bd43fdc36b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 name="Google Shape;451;g2bd43fdc36b_0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GB" sz="1200" u="none" cap="none" strike="noStrike">
                <a:solidFill>
                  <a:srgbClr val="000000"/>
                </a:solidFill>
              </a:rPr>
              <a:t>‹#›</a:t>
            </a:fld>
            <a:endParaRPr b="0" i="0" sz="1200" u="none" cap="none" strike="noStrike">
              <a:solidFill>
                <a:srgbClr val="000000"/>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bc2fc68c28_0_13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g2bc2fc68c28_0_13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bd1bdf5dc3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“Lots of people think that UX simply means “is it user friendly. But it’s beyond that, its should make an app viable and enjoyable for users to use.</a:t>
            </a:r>
            <a:endParaRPr/>
          </a:p>
          <a:p>
            <a:pPr indent="0" lvl="0" marL="0" rtl="0" algn="l">
              <a:spcBef>
                <a:spcPts val="0"/>
              </a:spcBef>
              <a:spcAft>
                <a:spcPts val="0"/>
              </a:spcAft>
              <a:buNone/>
            </a:pPr>
            <a:r>
              <a:t/>
            </a:r>
            <a:endParaRPr/>
          </a:p>
          <a:p>
            <a:pPr indent="-171450" lvl="0" marL="171450" rtl="0" algn="l">
              <a:lnSpc>
                <a:spcPct val="150000"/>
              </a:lnSpc>
              <a:spcBef>
                <a:spcPts val="0"/>
              </a:spcBef>
              <a:spcAft>
                <a:spcPts val="0"/>
              </a:spcAft>
              <a:buClr>
                <a:schemeClr val="dk1"/>
              </a:buClr>
              <a:buSzPts val="1800"/>
              <a:buFont typeface="Helvetica Neue"/>
              <a:buChar char="•"/>
            </a:pPr>
            <a:r>
              <a:rPr lang="en-GB" sz="1800">
                <a:latin typeface="Helvetica Neue"/>
                <a:ea typeface="Helvetica Neue"/>
                <a:cs typeface="Helvetica Neue"/>
                <a:sym typeface="Helvetica Neue"/>
              </a:rPr>
              <a:t>Other Benefits like meal/coffee options</a:t>
            </a:r>
            <a:endParaRPr/>
          </a:p>
        </p:txBody>
      </p:sp>
      <p:sp>
        <p:nvSpPr>
          <p:cNvPr id="475" name="Google Shape;475;g2bd1bdf5dc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bc2fc68c28_0_2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GB"/>
              <a:t>… and a neutral decision-making system.</a:t>
            </a:r>
            <a:endParaRPr/>
          </a:p>
          <a:p>
            <a:pPr indent="0" lvl="0" marL="0" rtl="0" algn="l">
              <a:lnSpc>
                <a:spcPct val="100000"/>
              </a:lnSpc>
              <a:spcBef>
                <a:spcPts val="0"/>
              </a:spcBef>
              <a:spcAft>
                <a:spcPts val="0"/>
              </a:spcAft>
              <a:buClr>
                <a:schemeClr val="dk1"/>
              </a:buClr>
              <a:buSzPts val="1400"/>
              <a:buFont typeface="Arial"/>
              <a:buNone/>
            </a:pPr>
            <a:r>
              <a:t/>
            </a:r>
            <a:endParaRPr/>
          </a:p>
        </p:txBody>
      </p:sp>
      <p:sp>
        <p:nvSpPr>
          <p:cNvPr id="491" name="Google Shape;491;g2bc2fc68c28_0_2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bc2fc68c2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g2bc2fc68c28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1200"/>
              </a:spcBef>
              <a:spcAft>
                <a:spcPts val="0"/>
              </a:spcAft>
              <a:buSzPts val="1100"/>
              <a:buNone/>
            </a:pPr>
            <a:r>
              <a:rPr lang="en-GB" sz="1200">
                <a:solidFill>
                  <a:schemeClr val="dk1"/>
                </a:solidFill>
                <a:latin typeface="Calibri"/>
                <a:ea typeface="Calibri"/>
                <a:cs typeface="Calibri"/>
                <a:sym typeface="Calibri"/>
              </a:rPr>
              <a:t>Traditional manufacturing generates significant waste and relies on unsustainable materials. </a:t>
            </a:r>
            <a:endParaRPr sz="1200">
              <a:solidFill>
                <a:schemeClr val="dk1"/>
              </a:solidFill>
              <a:latin typeface="Calibri"/>
              <a:ea typeface="Calibri"/>
              <a:cs typeface="Calibri"/>
              <a:sym typeface="Calibri"/>
            </a:endParaRPr>
          </a:p>
          <a:p>
            <a:pPr indent="0" lvl="0" marL="0" rtl="0" algn="just">
              <a:lnSpc>
                <a:spcPct val="115000"/>
              </a:lnSpc>
              <a:spcBef>
                <a:spcPts val="1200"/>
              </a:spcBef>
              <a:spcAft>
                <a:spcPts val="0"/>
              </a:spcAft>
              <a:buSzPts val="1100"/>
              <a:buNone/>
            </a:pPr>
            <a:r>
              <a:rPr lang="en-GB" sz="1200">
                <a:solidFill>
                  <a:schemeClr val="dk1"/>
                </a:solidFill>
                <a:latin typeface="Calibri"/>
                <a:ea typeface="Calibri"/>
                <a:cs typeface="Calibri"/>
                <a:sym typeface="Calibri"/>
              </a:rPr>
              <a:t>However</a:t>
            </a:r>
            <a:r>
              <a:rPr lang="en-GB" sz="1200">
                <a:solidFill>
                  <a:schemeClr val="dk1"/>
                </a:solidFill>
                <a:latin typeface="Calibri"/>
                <a:ea typeface="Calibri"/>
                <a:cs typeface="Calibri"/>
                <a:sym typeface="Calibri"/>
              </a:rPr>
              <a:t> the majority of people want to buy sustainable products…</a:t>
            </a:r>
            <a:endParaRPr sz="1200">
              <a:solidFill>
                <a:schemeClr val="dk1"/>
              </a:solidFill>
              <a:latin typeface="Calibri"/>
              <a:ea typeface="Calibri"/>
              <a:cs typeface="Calibri"/>
              <a:sym typeface="Calibri"/>
            </a:endParaRPr>
          </a:p>
          <a:p>
            <a:pPr indent="0" lvl="0" marL="0" rtl="0" algn="just">
              <a:lnSpc>
                <a:spcPct val="115000"/>
              </a:lnSpc>
              <a:spcBef>
                <a:spcPts val="1200"/>
              </a:spcBef>
              <a:spcAft>
                <a:spcPts val="0"/>
              </a:spcAft>
              <a:buSzPts val="1100"/>
              <a:buNone/>
            </a:pPr>
            <a:r>
              <a:rPr lang="en-GB" sz="1200">
                <a:solidFill>
                  <a:schemeClr val="dk1"/>
                </a:solidFill>
                <a:latin typeface="Calibri"/>
                <a:ea typeface="Calibri"/>
                <a:cs typeface="Calibri"/>
                <a:sym typeface="Calibri"/>
              </a:rPr>
              <a:t>What if I would tell you that over 90 % of every conventional plastic material could be replaced with a sustainable alternative?</a:t>
            </a:r>
            <a:endParaRPr sz="1200">
              <a:solidFill>
                <a:schemeClr val="dk1"/>
              </a:solidFill>
              <a:latin typeface="Calibri"/>
              <a:ea typeface="Calibri"/>
              <a:cs typeface="Calibri"/>
              <a:sym typeface="Calibri"/>
            </a:endParaRPr>
          </a:p>
          <a:p>
            <a:pPr indent="0" lvl="0" marL="0" rtl="0" algn="just">
              <a:lnSpc>
                <a:spcPct val="115000"/>
              </a:lnSpc>
              <a:spcBef>
                <a:spcPts val="120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00000"/>
              </a:lnSpc>
              <a:spcBef>
                <a:spcPts val="1200"/>
              </a:spcBef>
              <a:spcAft>
                <a:spcPts val="0"/>
              </a:spcAft>
              <a:buNone/>
            </a:pPr>
            <a:r>
              <a:t/>
            </a:r>
            <a:endParaRPr b="1" i="1" sz="1200"/>
          </a:p>
          <a:p>
            <a:pPr indent="0" lvl="0" marL="0" rtl="0" algn="l">
              <a:spcBef>
                <a:spcPts val="0"/>
              </a:spcBef>
              <a:spcAft>
                <a:spcPts val="0"/>
              </a:spcAft>
              <a:buNone/>
            </a:pPr>
            <a:r>
              <a:t/>
            </a:r>
            <a:endParaRPr/>
          </a:p>
        </p:txBody>
      </p:sp>
      <p:sp>
        <p:nvSpPr>
          <p:cNvPr id="273" name="Google Shape;273;g2bc2fc68c28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bc2fc68c28_0_18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 name="Google Shape;300;g2bc2fc68c28_0_18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400"/>
              <a:buFont typeface="Arial"/>
              <a:buNone/>
            </a:pPr>
            <a:r>
              <a:rPr lang="en-GB" sz="1200">
                <a:solidFill>
                  <a:schemeClr val="dk1"/>
                </a:solidFill>
                <a:latin typeface="Calibri"/>
                <a:ea typeface="Calibri"/>
                <a:cs typeface="Calibri"/>
                <a:sym typeface="Calibri"/>
              </a:rPr>
              <a:t>But is there enough biomass available to produce large amounts of bioplastics? The answer is yes!:</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Every year, nature produces 2000 bio. tons of dead plants in form of cellulose and lignin</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 this is more than all plastics ever produced since 1950!</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In fact, the very first plastic product was a billiard ball made from cellulose in 1860. </a:t>
            </a:r>
            <a:r>
              <a:rPr lang="en-GB"/>
              <a:t>Even the first Lego stones in 1949 were made out of cellulose.</a:t>
            </a:r>
            <a:endParaRPr/>
          </a:p>
          <a:p>
            <a:pPr indent="0" lvl="0" marL="0" rtl="0" algn="l">
              <a:lnSpc>
                <a:spcPct val="100000"/>
              </a:lnSpc>
              <a:spcBef>
                <a:spcPts val="0"/>
              </a:spcBef>
              <a:spcAft>
                <a:spcPts val="0"/>
              </a:spcAft>
              <a:buClr>
                <a:schemeClr val="dk1"/>
              </a:buClr>
              <a:buSzPts val="1100"/>
              <a:buFont typeface="Arial"/>
              <a:buNone/>
            </a:pPr>
            <a:r>
              <a:rPr lang="en-GB"/>
              <a:t>But also because of cheap oil at that time, we simply ignored cellulose and biomass as a sustainable source for bioplastic materials.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GB"/>
              <a:t>That is why most of our products are made of fossilbased resources which are harming our planet. However to fight climate change we need to change to renewable resources. But it is so hard to change an existing system. So let us rather use new technologies that disrupt the existing system. One of these technologies is 3D Printing: And with 3D Printing we have the possibility to design things in a better, more efficient way. That means the stability can come through the structure and we dont need to use so many materials anymore, which makes recycling so difficult. It is the technology which makes just more sense and with the growth of AI and other tech it will capture more and more of the manufacturing market. And that is why it is so important that we dont do the same mistake again but are making the technology sustainable from the beginning by using the right materials.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GB"/>
              <a:t>extra notes:</a:t>
            </a:r>
            <a:endParaRPr/>
          </a:p>
          <a:p>
            <a:pPr indent="0" lvl="0" marL="0" rtl="0" algn="l">
              <a:lnSpc>
                <a:spcPct val="100000"/>
              </a:lnSpc>
              <a:spcBef>
                <a:spcPts val="0"/>
              </a:spcBef>
              <a:spcAft>
                <a:spcPts val="0"/>
              </a:spcAft>
              <a:buClr>
                <a:schemeClr val="dk1"/>
              </a:buClr>
              <a:buSzPts val="1100"/>
              <a:buFont typeface="Arial"/>
              <a:buNone/>
            </a:pPr>
            <a:r>
              <a:rPr lang="en-GB"/>
              <a:t>Ligno-cellulosic feedstock  is an abundant waste product you can find in nature, such as cellulose in dead plants.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GB"/>
              <a:t>Is it actually possible and scalable to produce bioplastics? Well, yes: Every year 2000 bio. tons of Cellulose,an abundant waste product you can find in nature (like in dead plants) are produced worldwide. And in fact, the first plastic products, a billiard ball in 1860 and the first Lego stones in 1949, were made out of cellulose. But in the era of cheap oil we forgot about cellulose as a sustainable bioplastics resource.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rPr lang="en-GB"/>
              <a:t>(But that we have the capacity to cover all plastic needs becomes obvious with this graphic as the yearly produced rate of cellulose and other natural byproducts is much higher than all plastics ever produced.)</a:t>
            </a:r>
            <a:endParaRPr/>
          </a:p>
        </p:txBody>
      </p:sp>
      <p:sp>
        <p:nvSpPr>
          <p:cNvPr id="301" name="Google Shape;301;g2bc2fc68c28_0_18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bc2fc68c28_0_1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1" name="Google Shape;311;g2bc2fc68c28_0_11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Therefore we have developed a Biomaterial Finder: A customer types in the requirements for the material (or the requirements could be determined with a simulation software) and the calculator shows the best available sustainable materials. For this we have developed a material data base with the help of IBM Deep Search and trained it with CoSine similarity. Our </a:t>
            </a:r>
            <a:r>
              <a:rPr lang="en-GB"/>
              <a:t>solution</a:t>
            </a:r>
            <a:r>
              <a:rPr lang="en-GB"/>
              <a:t> captures realtime data as well. And to show you how that works, we are going to show you a video.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finder, produktspezifisch</a:t>
            </a:r>
            <a:endParaRPr/>
          </a:p>
          <a:p>
            <a:pPr indent="0" lvl="0" marL="0" rtl="0" algn="l">
              <a:lnSpc>
                <a:spcPct val="100000"/>
              </a:lnSpc>
              <a:spcBef>
                <a:spcPts val="0"/>
              </a:spcBef>
              <a:spcAft>
                <a:spcPts val="0"/>
              </a:spcAft>
              <a:buSzPts val="1400"/>
              <a:buNone/>
            </a:pPr>
            <a:r>
              <a:t/>
            </a:r>
            <a:endParaRPr/>
          </a:p>
          <a:p>
            <a:pPr indent="0" lvl="0" marL="0" rtl="0" algn="l">
              <a:spcBef>
                <a:spcPts val="0"/>
              </a:spcBef>
              <a:spcAft>
                <a:spcPts val="0"/>
              </a:spcAft>
              <a:buClr>
                <a:schemeClr val="dk1"/>
              </a:buClr>
              <a:buSzPts val="1100"/>
              <a:buFont typeface="Arial"/>
              <a:buNone/>
            </a:pPr>
            <a:r>
              <a:rPr b="1" lang="en-GB" sz="2100"/>
              <a:t>ToDos: </a:t>
            </a:r>
            <a:endParaRPr b="1" sz="2100"/>
          </a:p>
          <a:p>
            <a:pPr indent="0" lvl="0" marL="0" rtl="0" algn="l">
              <a:spcBef>
                <a:spcPts val="0"/>
              </a:spcBef>
              <a:spcAft>
                <a:spcPts val="0"/>
              </a:spcAft>
              <a:buClr>
                <a:schemeClr val="dk1"/>
              </a:buClr>
              <a:buSzPts val="1100"/>
              <a:buFont typeface="Arial"/>
              <a:buNone/>
            </a:pPr>
            <a:r>
              <a:rPr b="1" lang="en-GB" sz="2100"/>
              <a:t>Application-Specific,</a:t>
            </a:r>
            <a:endParaRPr b="1" sz="2100"/>
          </a:p>
          <a:p>
            <a:pPr indent="0" lvl="0" marL="0" rtl="0" algn="l">
              <a:lnSpc>
                <a:spcPct val="100000"/>
              </a:lnSpc>
              <a:spcBef>
                <a:spcPts val="0"/>
              </a:spcBef>
              <a:spcAft>
                <a:spcPts val="0"/>
              </a:spcAft>
              <a:buSzPts val="1400"/>
              <a:buNone/>
            </a:pPr>
            <a:r>
              <a:rPr b="1" lang="en-GB" sz="2100"/>
              <a:t>Polymer Compounds, ...</a:t>
            </a:r>
            <a:br>
              <a:rPr lang="en-GB"/>
            </a:br>
            <a:endParaRPr/>
          </a:p>
          <a:p>
            <a:pPr indent="0" lvl="0" marL="0" rtl="0" algn="l">
              <a:lnSpc>
                <a:spcPct val="100000"/>
              </a:lnSpc>
              <a:spcBef>
                <a:spcPts val="0"/>
              </a:spcBef>
              <a:spcAft>
                <a:spcPts val="0"/>
              </a:spcAft>
              <a:buSzPts val="1400"/>
              <a:buNone/>
            </a:pPr>
            <a:r>
              <a:t/>
            </a:r>
            <a:endParaRPr/>
          </a:p>
        </p:txBody>
      </p:sp>
      <p:sp>
        <p:nvSpPr>
          <p:cNvPr id="312" name="Google Shape;312;g2bc2fc68c28_0_11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bd43fdc36b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bd43fdc36b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GB">
                <a:solidFill>
                  <a:schemeClr val="dk1"/>
                </a:solidFill>
              </a:rPr>
              <a:t>We gathered real time data during the printing process for which we employed Bosch XDK sensors, empowered by Fetch.AI with which are measuring the temperature, humidity and pressure. We are using the inspection camera from Sick to better monitor the print during the process. In the end we are using all this data and are feeding it into to our solution to improve it further.</a:t>
            </a:r>
            <a:endParaRPr>
              <a:solidFill>
                <a:schemeClr val="dk1"/>
              </a:solidFill>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bc2fc68c28_0_12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g2bc2fc68c28_0_12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To promote our solution further we have a website on which we educate customers about sustainable materials and their impact on the environment</a:t>
            </a:r>
            <a:endParaRPr/>
          </a:p>
          <a:p>
            <a:pPr indent="0" lvl="0" marL="0" rtl="0" algn="l">
              <a:lnSpc>
                <a:spcPct val="100000"/>
              </a:lnSpc>
              <a:spcBef>
                <a:spcPts val="0"/>
              </a:spcBef>
              <a:spcAft>
                <a:spcPts val="0"/>
              </a:spcAft>
              <a:buSzPts val="1400"/>
              <a:buNone/>
            </a:pPr>
            <a:br>
              <a:rPr lang="en-GB"/>
            </a:br>
            <a:endParaRPr/>
          </a:p>
          <a:p>
            <a:pPr indent="0" lvl="0" marL="0" rtl="0" algn="l">
              <a:lnSpc>
                <a:spcPct val="100000"/>
              </a:lnSpc>
              <a:spcBef>
                <a:spcPts val="0"/>
              </a:spcBef>
              <a:spcAft>
                <a:spcPts val="0"/>
              </a:spcAft>
              <a:buSzPts val="1400"/>
              <a:buNone/>
            </a:pPr>
            <a:r>
              <a:t/>
            </a:r>
            <a:endParaRPr/>
          </a:p>
        </p:txBody>
      </p:sp>
      <p:sp>
        <p:nvSpPr>
          <p:cNvPr id="340" name="Google Shape;340;g2bc2fc68c28_0_12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bd43fdc36b_0_1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t>Our client benefits are obvious: Our solution is sustainable, it sames money and time, leads to better quality because it identifies the best suitable material. It is easy to use and it could be employed for other manufacturing technologies or predictive maintenance</a:t>
            </a:r>
            <a:endParaRPr/>
          </a:p>
        </p:txBody>
      </p:sp>
      <p:sp>
        <p:nvSpPr>
          <p:cNvPr id="359" name="Google Shape;359;g2bd43fdc36b_0_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bc2fc68c28_0_6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GB"/>
              <a:t>Right now the bioplastics market is pretty small. </a:t>
            </a:r>
            <a:r>
              <a:rPr lang="en-GB"/>
              <a:t>Within the next 10 years, however, our platform will benefit from a growing bioplastics market share with a growth rate of 20-30% per year. About the same growth rate can be expected for 3D Printing. </a:t>
            </a:r>
            <a:endParaRPr/>
          </a:p>
          <a:p>
            <a:pPr indent="0" lvl="0" marL="0" rtl="0" algn="l">
              <a:spcBef>
                <a:spcPts val="0"/>
              </a:spcBef>
              <a:spcAft>
                <a:spcPts val="0"/>
              </a:spcAft>
              <a:buClr>
                <a:schemeClr val="dk1"/>
              </a:buClr>
              <a:buSzPts val="1400"/>
              <a:buFont typeface="Arial"/>
              <a:buNone/>
            </a:pPr>
            <a:r>
              <a:t/>
            </a:r>
            <a:endParaRPr/>
          </a:p>
          <a:p>
            <a:pPr indent="0" lvl="0" marL="0" rtl="0" algn="l">
              <a:spcBef>
                <a:spcPts val="0"/>
              </a:spcBef>
              <a:spcAft>
                <a:spcPts val="0"/>
              </a:spcAft>
              <a:buClr>
                <a:schemeClr val="dk1"/>
              </a:buClr>
              <a:buSzPts val="1400"/>
              <a:buFont typeface="Arial"/>
              <a:buNone/>
            </a:pPr>
            <a:r>
              <a:t/>
            </a:r>
            <a:endParaRPr/>
          </a:p>
          <a:p>
            <a:pPr indent="0" lvl="0" marL="0" rtl="0" algn="l">
              <a:spcBef>
                <a:spcPts val="0"/>
              </a:spcBef>
              <a:spcAft>
                <a:spcPts val="0"/>
              </a:spcAft>
              <a:buClr>
                <a:schemeClr val="dk1"/>
              </a:buClr>
              <a:buSzPts val="1400"/>
              <a:buFont typeface="Arial"/>
              <a:buNone/>
            </a:pPr>
            <a:r>
              <a:t/>
            </a:r>
            <a:endParaRPr/>
          </a:p>
          <a:p>
            <a:pPr indent="0" lvl="0" marL="0" rtl="0" algn="l">
              <a:lnSpc>
                <a:spcPct val="100000"/>
              </a:lnSpc>
              <a:spcBef>
                <a:spcPts val="0"/>
              </a:spcBef>
              <a:spcAft>
                <a:spcPts val="0"/>
              </a:spcAft>
              <a:buClr>
                <a:schemeClr val="dk1"/>
              </a:buClr>
              <a:buSzPts val="1400"/>
              <a:buFont typeface="Arial"/>
              <a:buNone/>
            </a:pPr>
            <a:r>
              <a:rPr lang="en-GB"/>
              <a:t>---</a:t>
            </a:r>
            <a:endParaRPr/>
          </a:p>
          <a:p>
            <a:pPr indent="0" lvl="0" marL="0" rtl="0" algn="l">
              <a:lnSpc>
                <a:spcPct val="100000"/>
              </a:lnSpc>
              <a:spcBef>
                <a:spcPts val="0"/>
              </a:spcBef>
              <a:spcAft>
                <a:spcPts val="0"/>
              </a:spcAft>
              <a:buClr>
                <a:schemeClr val="dk1"/>
              </a:buClr>
              <a:buSzPts val="1400"/>
              <a:buFont typeface="Arial"/>
              <a:buNone/>
            </a:pPr>
            <a:r>
              <a:rPr lang="en-GB"/>
              <a:t>Within the next ten years, however, bioplastics will grow up to an estimated 18% market share.</a:t>
            </a:r>
            <a:endParaRPr/>
          </a:p>
          <a:p>
            <a:pPr indent="0" lvl="0" marL="0" rtl="0" algn="l">
              <a:lnSpc>
                <a:spcPct val="100000"/>
              </a:lnSpc>
              <a:spcBef>
                <a:spcPts val="0"/>
              </a:spcBef>
              <a:spcAft>
                <a:spcPts val="0"/>
              </a:spcAft>
              <a:buClr>
                <a:schemeClr val="dk1"/>
              </a:buClr>
              <a:buSzPts val="1400"/>
              <a:buFont typeface="Arial"/>
              <a:buNone/>
            </a:pPr>
            <a:r>
              <a:t/>
            </a:r>
            <a:endParaRPr/>
          </a:p>
          <a:p>
            <a:pPr indent="0" lvl="0" marL="0" rtl="0" algn="l">
              <a:lnSpc>
                <a:spcPct val="100000"/>
              </a:lnSpc>
              <a:spcBef>
                <a:spcPts val="0"/>
              </a:spcBef>
              <a:spcAft>
                <a:spcPts val="0"/>
              </a:spcAft>
              <a:buClr>
                <a:schemeClr val="dk1"/>
              </a:buClr>
              <a:buSzPts val="1400"/>
              <a:buFont typeface="Arial"/>
              <a:buNone/>
            </a:pPr>
            <a:r>
              <a:t/>
            </a:r>
            <a:endParaRPr/>
          </a:p>
          <a:p>
            <a:pPr indent="0" lvl="0" marL="0" rtl="0" algn="l">
              <a:lnSpc>
                <a:spcPct val="100000"/>
              </a:lnSpc>
              <a:spcBef>
                <a:spcPts val="0"/>
              </a:spcBef>
              <a:spcAft>
                <a:spcPts val="0"/>
              </a:spcAft>
              <a:buClr>
                <a:schemeClr val="dk1"/>
              </a:buClr>
              <a:buSzPts val="1400"/>
              <a:buFont typeface="Arial"/>
              <a:buNone/>
            </a:pPr>
            <a:r>
              <a:rPr lang="en-GB"/>
              <a:t>------</a:t>
            </a:r>
            <a:endParaRPr/>
          </a:p>
          <a:p>
            <a:pPr indent="0" lvl="0" marL="0" rtl="0" algn="l">
              <a:lnSpc>
                <a:spcPct val="100000"/>
              </a:lnSpc>
              <a:spcBef>
                <a:spcPts val="0"/>
              </a:spcBef>
              <a:spcAft>
                <a:spcPts val="0"/>
              </a:spcAft>
              <a:buClr>
                <a:schemeClr val="dk1"/>
              </a:buClr>
              <a:buSzPts val="1100"/>
              <a:buFont typeface="Arial"/>
              <a:buNone/>
            </a:pPr>
            <a:r>
              <a:rPr lang="en-GB"/>
              <a:t>*Depending on development of advanced biopolymers, reduced costs, political regulations and increased consumer awareness</a:t>
            </a:r>
            <a:endParaRPr/>
          </a:p>
          <a:p>
            <a:pPr indent="0" lvl="0" marL="0" rtl="0" algn="l">
              <a:lnSpc>
                <a:spcPct val="100000"/>
              </a:lnSpc>
              <a:spcBef>
                <a:spcPts val="0"/>
              </a:spcBef>
              <a:spcAft>
                <a:spcPts val="0"/>
              </a:spcAft>
              <a:buClr>
                <a:schemeClr val="dk1"/>
              </a:buClr>
              <a:buSzPts val="1400"/>
              <a:buFont typeface="Arial"/>
              <a:buNone/>
            </a:pPr>
            <a:r>
              <a:t/>
            </a:r>
            <a:endParaRPr/>
          </a:p>
        </p:txBody>
      </p:sp>
      <p:sp>
        <p:nvSpPr>
          <p:cNvPr id="380" name="Google Shape;380;g2bc2fc68c28_0_6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bc2fc68c28_0_8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 name="Google Shape;397;g2bc2fc68c28_0_8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These growth rates are driven by an eco-friendly shift in policy engagement, corporate responsibility and scientific breakthroughs.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a:p>
            <a:pPr indent="0" lvl="0" marL="0" rtl="0" algn="l">
              <a:spcBef>
                <a:spcPts val="0"/>
              </a:spcBef>
              <a:spcAft>
                <a:spcPts val="0"/>
              </a:spcAft>
              <a:buClr>
                <a:schemeClr val="dk1"/>
              </a:buClr>
              <a:buSzPts val="1100"/>
              <a:buFont typeface="Arial"/>
              <a:buNone/>
            </a:pPr>
            <a:r>
              <a:rPr lang="en-GB"/>
              <a:t>… and scientific breakthroughs.</a:t>
            </a:r>
            <a:endParaRPr/>
          </a:p>
          <a:p>
            <a:pPr indent="0" lvl="0" marL="0" rtl="0" algn="l">
              <a:spcBef>
                <a:spcPts val="0"/>
              </a:spcBef>
              <a:spcAft>
                <a:spcPts val="0"/>
              </a:spcAft>
              <a:buClr>
                <a:schemeClr val="dk1"/>
              </a:buClr>
              <a:buSzPts val="1100"/>
              <a:buFont typeface="Arial"/>
              <a:buNone/>
            </a:pPr>
            <a:r>
              <a:rPr lang="en-GB"/>
              <a:t>---</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GB"/>
              <a:t>The three most important market drivers for Bioplastics are Policy Engagement, Corporate Vision, and Scientific Breakthroughs.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GB"/>
              <a:t>(And with the green new deal and other political measurements they are focussing heavily on the transition from a fossil-based to a bio-based economy)</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GB"/>
              <a:t> (and has its own sustainable materials center and there is the Bioplastic Feed Alliance consisting of companies like  Coca-Cola , Danone, Ford, Nestle to drive the developments of bioplastics)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GB">
                <a:solidFill>
                  <a:srgbClr val="333333"/>
                </a:solidFill>
                <a:highlight>
                  <a:schemeClr val="lt1"/>
                </a:highlight>
              </a:rPr>
              <a:t>Recently a bioplastic was developed that can break down in the natural environment shortly after entering the sea. (And </a:t>
            </a:r>
            <a:r>
              <a:rPr lang="en-GB"/>
              <a:t>in the research center Desy in Hamburg they have developed a material from cellulose that is stronger than steel and should be available as a commercial solution in three to five years.)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GB"/>
              <a:t>(The EU’s willingness to transition from a fossil-based to a bio-based economy seems unshakable. )</a:t>
            </a:r>
            <a:endParaRPr/>
          </a:p>
          <a:p>
            <a:pPr indent="0" lvl="0" marL="0" rtl="0" algn="l">
              <a:lnSpc>
                <a:spcPct val="100000"/>
              </a:lnSpc>
              <a:spcBef>
                <a:spcPts val="0"/>
              </a:spcBef>
              <a:spcAft>
                <a:spcPts val="0"/>
              </a:spcAft>
              <a:buSzPts val="1400"/>
              <a:buNone/>
            </a:pPr>
            <a:r>
              <a:t/>
            </a:r>
            <a:endParaRPr/>
          </a:p>
        </p:txBody>
      </p:sp>
      <p:sp>
        <p:nvSpPr>
          <p:cNvPr id="398" name="Google Shape;398;g2bc2fc68c28_0_8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50" name="Shape 5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57" name="Shape 57"/>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2">
  <p:cSld name="Team 2">
    <p:spTree>
      <p:nvGrpSpPr>
        <p:cNvPr id="58" name="Shape 58"/>
        <p:cNvGrpSpPr/>
        <p:nvPr/>
      </p:nvGrpSpPr>
      <p:grpSpPr>
        <a:xfrm>
          <a:off x="0" y="0"/>
          <a:ext cx="0" cy="0"/>
          <a:chOff x="0" y="0"/>
          <a:chExt cx="0" cy="0"/>
        </a:xfrm>
      </p:grpSpPr>
      <p:sp>
        <p:nvSpPr>
          <p:cNvPr id="59" name="Google Shape;59;p16"/>
          <p:cNvSpPr/>
          <p:nvPr>
            <p:ph idx="2" type="pic"/>
          </p:nvPr>
        </p:nvSpPr>
        <p:spPr>
          <a:xfrm>
            <a:off x="1025816" y="1760219"/>
            <a:ext cx="654600" cy="654000"/>
          </a:xfrm>
          <a:prstGeom prst="ellipse">
            <a:avLst/>
          </a:prstGeom>
          <a:solidFill>
            <a:schemeClr val="dk1"/>
          </a:solidFill>
          <a:ln>
            <a:noFill/>
          </a:ln>
        </p:spPr>
      </p:sp>
      <p:sp>
        <p:nvSpPr>
          <p:cNvPr id="60" name="Google Shape;60;p16"/>
          <p:cNvSpPr/>
          <p:nvPr>
            <p:ph idx="3" type="pic"/>
          </p:nvPr>
        </p:nvSpPr>
        <p:spPr>
          <a:xfrm>
            <a:off x="3582328" y="1760219"/>
            <a:ext cx="654600" cy="654000"/>
          </a:xfrm>
          <a:prstGeom prst="ellipse">
            <a:avLst/>
          </a:prstGeom>
          <a:solidFill>
            <a:schemeClr val="dk1"/>
          </a:solidFill>
          <a:ln>
            <a:noFill/>
          </a:ln>
        </p:spPr>
      </p:sp>
      <p:sp>
        <p:nvSpPr>
          <p:cNvPr id="61" name="Google Shape;61;p16"/>
          <p:cNvSpPr/>
          <p:nvPr>
            <p:ph idx="4" type="pic"/>
          </p:nvPr>
        </p:nvSpPr>
        <p:spPr>
          <a:xfrm>
            <a:off x="6142649" y="1760219"/>
            <a:ext cx="654600" cy="654000"/>
          </a:xfrm>
          <a:prstGeom prst="ellipse">
            <a:avLst/>
          </a:prstGeom>
          <a:solidFill>
            <a:schemeClr val="dk1"/>
          </a:solidFill>
          <a:ln>
            <a:noFill/>
          </a:ln>
        </p:spPr>
      </p:sp>
      <p:sp>
        <p:nvSpPr>
          <p:cNvPr id="62" name="Google Shape;62;p16"/>
          <p:cNvSpPr/>
          <p:nvPr>
            <p:ph idx="5" type="pic"/>
          </p:nvPr>
        </p:nvSpPr>
        <p:spPr>
          <a:xfrm>
            <a:off x="1025816" y="2732812"/>
            <a:ext cx="654600" cy="654000"/>
          </a:xfrm>
          <a:prstGeom prst="ellipse">
            <a:avLst/>
          </a:prstGeom>
          <a:solidFill>
            <a:schemeClr val="dk1"/>
          </a:solidFill>
          <a:ln>
            <a:noFill/>
          </a:ln>
        </p:spPr>
      </p:sp>
      <p:sp>
        <p:nvSpPr>
          <p:cNvPr id="63" name="Google Shape;63;p16"/>
          <p:cNvSpPr/>
          <p:nvPr>
            <p:ph idx="6" type="pic"/>
          </p:nvPr>
        </p:nvSpPr>
        <p:spPr>
          <a:xfrm>
            <a:off x="3582328" y="2732812"/>
            <a:ext cx="654600" cy="654000"/>
          </a:xfrm>
          <a:prstGeom prst="ellipse">
            <a:avLst/>
          </a:prstGeom>
          <a:solidFill>
            <a:schemeClr val="dk1"/>
          </a:solidFill>
          <a:ln>
            <a:noFill/>
          </a:ln>
        </p:spPr>
      </p:sp>
      <p:sp>
        <p:nvSpPr>
          <p:cNvPr id="64" name="Google Shape;64;p16"/>
          <p:cNvSpPr/>
          <p:nvPr>
            <p:ph idx="7" type="pic"/>
          </p:nvPr>
        </p:nvSpPr>
        <p:spPr>
          <a:xfrm>
            <a:off x="6142649" y="2732812"/>
            <a:ext cx="654600" cy="654000"/>
          </a:xfrm>
          <a:prstGeom prst="ellipse">
            <a:avLst/>
          </a:prstGeom>
          <a:solidFill>
            <a:schemeClr val="dk1"/>
          </a:solidFill>
          <a:ln>
            <a:noFill/>
          </a:ln>
        </p:spPr>
      </p:sp>
      <p:sp>
        <p:nvSpPr>
          <p:cNvPr id="65" name="Google Shape;65;p16"/>
          <p:cNvSpPr/>
          <p:nvPr>
            <p:ph idx="8" type="pic"/>
          </p:nvPr>
        </p:nvSpPr>
        <p:spPr>
          <a:xfrm>
            <a:off x="1025816" y="3746256"/>
            <a:ext cx="654600" cy="654000"/>
          </a:xfrm>
          <a:prstGeom prst="ellipse">
            <a:avLst/>
          </a:prstGeom>
          <a:solidFill>
            <a:schemeClr val="dk1"/>
          </a:solidFill>
          <a:ln>
            <a:noFill/>
          </a:ln>
        </p:spPr>
      </p:sp>
      <p:sp>
        <p:nvSpPr>
          <p:cNvPr id="66" name="Google Shape;66;p16"/>
          <p:cNvSpPr/>
          <p:nvPr>
            <p:ph idx="9" type="pic"/>
          </p:nvPr>
        </p:nvSpPr>
        <p:spPr>
          <a:xfrm>
            <a:off x="3582328" y="3746256"/>
            <a:ext cx="654600" cy="654000"/>
          </a:xfrm>
          <a:prstGeom prst="ellipse">
            <a:avLst/>
          </a:prstGeom>
          <a:solidFill>
            <a:schemeClr val="dk1"/>
          </a:solidFill>
          <a:ln>
            <a:noFill/>
          </a:ln>
        </p:spPr>
      </p:sp>
      <p:sp>
        <p:nvSpPr>
          <p:cNvPr id="67" name="Google Shape;67;p16"/>
          <p:cNvSpPr/>
          <p:nvPr>
            <p:ph idx="13" type="pic"/>
          </p:nvPr>
        </p:nvSpPr>
        <p:spPr>
          <a:xfrm>
            <a:off x="6142649" y="3746256"/>
            <a:ext cx="654600" cy="654000"/>
          </a:xfrm>
          <a:prstGeom prst="ellipse">
            <a:avLst/>
          </a:prstGeom>
          <a:solidFill>
            <a:schemeClr val="dk1"/>
          </a:solid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8" name="Shape 68"/>
        <p:cNvGrpSpPr/>
        <p:nvPr/>
      </p:nvGrpSpPr>
      <p:grpSpPr>
        <a:xfrm>
          <a:off x="0" y="0"/>
          <a:ext cx="0" cy="0"/>
          <a:chOff x="0" y="0"/>
          <a:chExt cx="0" cy="0"/>
        </a:xfrm>
      </p:grpSpPr>
      <p:sp>
        <p:nvSpPr>
          <p:cNvPr id="69" name="Google Shape;69;p1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0" name="Google Shape;70;p1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1" name="Google Shape;71;p1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iner 10">
  <p:cSld name="Container 10">
    <p:spTree>
      <p:nvGrpSpPr>
        <p:cNvPr id="72" name="Shape 72"/>
        <p:cNvGrpSpPr/>
        <p:nvPr/>
      </p:nvGrpSpPr>
      <p:grpSpPr>
        <a:xfrm>
          <a:off x="0" y="0"/>
          <a:ext cx="0" cy="0"/>
          <a:chOff x="0" y="0"/>
          <a:chExt cx="0" cy="0"/>
        </a:xfrm>
      </p:grpSpPr>
      <p:sp>
        <p:nvSpPr>
          <p:cNvPr id="73" name="Google Shape;73;p18"/>
          <p:cNvSpPr/>
          <p:nvPr>
            <p:ph idx="2" type="pic"/>
          </p:nvPr>
        </p:nvSpPr>
        <p:spPr>
          <a:xfrm>
            <a:off x="4572000" y="0"/>
            <a:ext cx="4572000" cy="5143500"/>
          </a:xfrm>
          <a:prstGeom prst="rect">
            <a:avLst/>
          </a:prstGeom>
          <a:solidFill>
            <a:schemeClr val="dk1"/>
          </a:solid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 name="Shape 74"/>
        <p:cNvGrpSpPr/>
        <p:nvPr/>
      </p:nvGrpSpPr>
      <p:grpSpPr>
        <a:xfrm>
          <a:off x="0" y="0"/>
          <a:ext cx="0" cy="0"/>
          <a:chOff x="0" y="0"/>
          <a:chExt cx="0" cy="0"/>
        </a:xfrm>
      </p:grpSpPr>
      <p:sp>
        <p:nvSpPr>
          <p:cNvPr id="75" name="Google Shape;75;p19"/>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rtl="0" algn="ctr">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6" name="Google Shape;76;p19"/>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77" name="Google Shape;77;p1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8" name="Google Shape;78;p1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9" name="Google Shape;79;p1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0" name="Shape 80"/>
        <p:cNvGrpSpPr/>
        <p:nvPr/>
      </p:nvGrpSpPr>
      <p:grpSpPr>
        <a:xfrm>
          <a:off x="0" y="0"/>
          <a:ext cx="0" cy="0"/>
          <a:chOff x="0" y="0"/>
          <a:chExt cx="0" cy="0"/>
        </a:xfrm>
      </p:grpSpPr>
      <p:sp>
        <p:nvSpPr>
          <p:cNvPr id="81" name="Google Shape;81;p2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2" name="Google Shape;82;p20"/>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3" name="Google Shape;83;p2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4" name="Google Shape;84;p2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5" name="Google Shape;85;p2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6" name="Shape 86"/>
        <p:cNvGrpSpPr/>
        <p:nvPr/>
      </p:nvGrpSpPr>
      <p:grpSpPr>
        <a:xfrm>
          <a:off x="0" y="0"/>
          <a:ext cx="0" cy="0"/>
          <a:chOff x="0" y="0"/>
          <a:chExt cx="0" cy="0"/>
        </a:xfrm>
      </p:grpSpPr>
      <p:sp>
        <p:nvSpPr>
          <p:cNvPr id="87" name="Google Shape;87;p21"/>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8" name="Google Shape;88;p21"/>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
        <p:nvSpPr>
          <p:cNvPr id="89" name="Google Shape;89;p2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0" name="Google Shape;90;p2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1" name="Google Shape;91;p2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2" name="Shape 92"/>
        <p:cNvGrpSpPr/>
        <p:nvPr/>
      </p:nvGrpSpPr>
      <p:grpSpPr>
        <a:xfrm>
          <a:off x="0" y="0"/>
          <a:ext cx="0" cy="0"/>
          <a:chOff x="0" y="0"/>
          <a:chExt cx="0" cy="0"/>
        </a:xfrm>
      </p:grpSpPr>
      <p:sp>
        <p:nvSpPr>
          <p:cNvPr id="93" name="Google Shape;93;p2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4" name="Google Shape;94;p22"/>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5" name="Google Shape;95;p22"/>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6" name="Google Shape;96;p2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7" name="Google Shape;97;p2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8" name="Google Shape;98;p2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9" name="Shape 99"/>
        <p:cNvGrpSpPr/>
        <p:nvPr/>
      </p:nvGrpSpPr>
      <p:grpSpPr>
        <a:xfrm>
          <a:off x="0" y="0"/>
          <a:ext cx="0" cy="0"/>
          <a:chOff x="0" y="0"/>
          <a:chExt cx="0" cy="0"/>
        </a:xfrm>
      </p:grpSpPr>
      <p:sp>
        <p:nvSpPr>
          <p:cNvPr id="100" name="Google Shape;100;p23"/>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1" name="Google Shape;101;p23"/>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102" name="Google Shape;102;p23"/>
          <p:cNvSpPr txBox="1"/>
          <p:nvPr>
            <p:ph idx="2" type="body"/>
          </p:nvPr>
        </p:nvSpPr>
        <p:spPr>
          <a:xfrm>
            <a:off x="629841" y="1878806"/>
            <a:ext cx="3868500" cy="27636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3" name="Google Shape;103;p23"/>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104" name="Google Shape;104;p23"/>
          <p:cNvSpPr txBox="1"/>
          <p:nvPr>
            <p:ph idx="4" type="body"/>
          </p:nvPr>
        </p:nvSpPr>
        <p:spPr>
          <a:xfrm>
            <a:off x="4629150" y="1878806"/>
            <a:ext cx="3887400" cy="27636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5" name="Google Shape;105;p2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6" name="Google Shape;106;p2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7" name="Google Shape;107;p2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 name="Shape 108"/>
        <p:cNvGrpSpPr/>
        <p:nvPr/>
      </p:nvGrpSpPr>
      <p:grpSpPr>
        <a:xfrm>
          <a:off x="0" y="0"/>
          <a:ext cx="0" cy="0"/>
          <a:chOff x="0" y="0"/>
          <a:chExt cx="0" cy="0"/>
        </a:xfrm>
      </p:grpSpPr>
      <p:sp>
        <p:nvSpPr>
          <p:cNvPr id="109" name="Google Shape;109;p2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10" name="Google Shape;110;p2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1" name="Google Shape;111;p2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2" name="Google Shape;112;p2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3" name="Shape 113"/>
        <p:cNvGrpSpPr/>
        <p:nvPr/>
      </p:nvGrpSpPr>
      <p:grpSpPr>
        <a:xfrm>
          <a:off x="0" y="0"/>
          <a:ext cx="0" cy="0"/>
          <a:chOff x="0" y="0"/>
          <a:chExt cx="0" cy="0"/>
        </a:xfrm>
      </p:grpSpPr>
      <p:sp>
        <p:nvSpPr>
          <p:cNvPr id="114" name="Google Shape;114;p25"/>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15" name="Google Shape;115;p25"/>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116" name="Google Shape;116;p25"/>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17" name="Google Shape;117;p2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8" name="Google Shape;118;p2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9" name="Google Shape;119;p2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0" name="Shape 120"/>
        <p:cNvGrpSpPr/>
        <p:nvPr/>
      </p:nvGrpSpPr>
      <p:grpSpPr>
        <a:xfrm>
          <a:off x="0" y="0"/>
          <a:ext cx="0" cy="0"/>
          <a:chOff x="0" y="0"/>
          <a:chExt cx="0" cy="0"/>
        </a:xfrm>
      </p:grpSpPr>
      <p:sp>
        <p:nvSpPr>
          <p:cNvPr id="121" name="Google Shape;121;p26"/>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2" name="Google Shape;122;p26"/>
          <p:cNvSpPr/>
          <p:nvPr>
            <p:ph idx="2" type="pic"/>
          </p:nvPr>
        </p:nvSpPr>
        <p:spPr>
          <a:xfrm>
            <a:off x="3887391" y="740569"/>
            <a:ext cx="4629300" cy="3655200"/>
          </a:xfrm>
          <a:prstGeom prst="rect">
            <a:avLst/>
          </a:prstGeom>
          <a:noFill/>
          <a:ln>
            <a:noFill/>
          </a:ln>
        </p:spPr>
      </p:sp>
      <p:sp>
        <p:nvSpPr>
          <p:cNvPr id="123" name="Google Shape;123;p26"/>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24" name="Google Shape;124;p2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5" name="Google Shape;125;p2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6" name="Google Shape;126;p2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 name="Shape 127"/>
        <p:cNvGrpSpPr/>
        <p:nvPr/>
      </p:nvGrpSpPr>
      <p:grpSpPr>
        <a:xfrm>
          <a:off x="0" y="0"/>
          <a:ext cx="0" cy="0"/>
          <a:chOff x="0" y="0"/>
          <a:chExt cx="0" cy="0"/>
        </a:xfrm>
      </p:grpSpPr>
      <p:sp>
        <p:nvSpPr>
          <p:cNvPr id="128" name="Google Shape;128;p2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9" name="Google Shape;129;p27"/>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30" name="Google Shape;130;p2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1" name="Google Shape;131;p2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2" name="Google Shape;132;p2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3" name="Shape 133"/>
        <p:cNvGrpSpPr/>
        <p:nvPr/>
      </p:nvGrpSpPr>
      <p:grpSpPr>
        <a:xfrm>
          <a:off x="0" y="0"/>
          <a:ext cx="0" cy="0"/>
          <a:chOff x="0" y="0"/>
          <a:chExt cx="0" cy="0"/>
        </a:xfrm>
      </p:grpSpPr>
      <p:sp>
        <p:nvSpPr>
          <p:cNvPr id="134" name="Google Shape;134;p28"/>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5" name="Google Shape;135;p28"/>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36" name="Google Shape;136;p2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7" name="Google Shape;137;p2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8" name="Google Shape;138;p2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iner 10 1">
  <p:cSld name="Container 10_1">
    <p:spTree>
      <p:nvGrpSpPr>
        <p:cNvPr id="139" name="Shape 139"/>
        <p:cNvGrpSpPr/>
        <p:nvPr/>
      </p:nvGrpSpPr>
      <p:grpSpPr>
        <a:xfrm>
          <a:off x="0" y="0"/>
          <a:ext cx="0" cy="0"/>
          <a:chOff x="0" y="0"/>
          <a:chExt cx="0" cy="0"/>
        </a:xfrm>
      </p:grpSpPr>
      <p:sp>
        <p:nvSpPr>
          <p:cNvPr id="140" name="Google Shape;140;p29"/>
          <p:cNvSpPr/>
          <p:nvPr>
            <p:ph idx="2" type="pic"/>
          </p:nvPr>
        </p:nvSpPr>
        <p:spPr>
          <a:xfrm>
            <a:off x="4572000" y="0"/>
            <a:ext cx="4572000" cy="5143500"/>
          </a:xfrm>
          <a:prstGeom prst="rect">
            <a:avLst/>
          </a:prstGeom>
          <a:solidFill>
            <a:schemeClr val="dk1"/>
          </a:solid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iner 10 2">
  <p:cSld name="Container 10_2">
    <p:spTree>
      <p:nvGrpSpPr>
        <p:cNvPr id="141" name="Shape 141"/>
        <p:cNvGrpSpPr/>
        <p:nvPr/>
      </p:nvGrpSpPr>
      <p:grpSpPr>
        <a:xfrm>
          <a:off x="0" y="0"/>
          <a:ext cx="0" cy="0"/>
          <a:chOff x="0" y="0"/>
          <a:chExt cx="0" cy="0"/>
        </a:xfrm>
      </p:grpSpPr>
      <p:sp>
        <p:nvSpPr>
          <p:cNvPr id="142" name="Google Shape;142;p30"/>
          <p:cNvSpPr/>
          <p:nvPr>
            <p:ph idx="2" type="pic"/>
          </p:nvPr>
        </p:nvSpPr>
        <p:spPr>
          <a:xfrm>
            <a:off x="4572000" y="0"/>
            <a:ext cx="4572000" cy="5143500"/>
          </a:xfrm>
          <a:prstGeom prst="rect">
            <a:avLst/>
          </a:prstGeom>
          <a:solidFill>
            <a:schemeClr val="dk1"/>
          </a:solid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2 1">
  <p:cSld name="Team 2_1">
    <p:spTree>
      <p:nvGrpSpPr>
        <p:cNvPr id="143" name="Shape 143"/>
        <p:cNvGrpSpPr/>
        <p:nvPr/>
      </p:nvGrpSpPr>
      <p:grpSpPr>
        <a:xfrm>
          <a:off x="0" y="0"/>
          <a:ext cx="0" cy="0"/>
          <a:chOff x="0" y="0"/>
          <a:chExt cx="0" cy="0"/>
        </a:xfrm>
      </p:grpSpPr>
      <p:sp>
        <p:nvSpPr>
          <p:cNvPr id="144" name="Google Shape;144;p31"/>
          <p:cNvSpPr/>
          <p:nvPr>
            <p:ph idx="2" type="pic"/>
          </p:nvPr>
        </p:nvSpPr>
        <p:spPr>
          <a:xfrm>
            <a:off x="1025816" y="1760219"/>
            <a:ext cx="654600" cy="654000"/>
          </a:xfrm>
          <a:prstGeom prst="ellipse">
            <a:avLst/>
          </a:prstGeom>
          <a:solidFill>
            <a:schemeClr val="dk1"/>
          </a:solid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500"/>
              <a:buFont typeface="Arial"/>
              <a:buNone/>
              <a:defRPr b="0" i="0" sz="5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5" name="Google Shape;145;p31"/>
          <p:cNvSpPr/>
          <p:nvPr>
            <p:ph idx="3" type="pic"/>
          </p:nvPr>
        </p:nvSpPr>
        <p:spPr>
          <a:xfrm>
            <a:off x="3582328" y="1760219"/>
            <a:ext cx="654600" cy="654000"/>
          </a:xfrm>
          <a:prstGeom prst="ellipse">
            <a:avLst/>
          </a:prstGeom>
          <a:solidFill>
            <a:schemeClr val="dk1"/>
          </a:solid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500"/>
              <a:buFont typeface="Arial"/>
              <a:buNone/>
              <a:defRPr b="0" i="0" sz="5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6" name="Google Shape;146;p31"/>
          <p:cNvSpPr/>
          <p:nvPr>
            <p:ph idx="4" type="pic"/>
          </p:nvPr>
        </p:nvSpPr>
        <p:spPr>
          <a:xfrm>
            <a:off x="6142648" y="1760219"/>
            <a:ext cx="654600" cy="654000"/>
          </a:xfrm>
          <a:prstGeom prst="ellipse">
            <a:avLst/>
          </a:prstGeom>
          <a:solidFill>
            <a:schemeClr val="dk1"/>
          </a:solid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500"/>
              <a:buFont typeface="Arial"/>
              <a:buNone/>
              <a:defRPr b="0" i="0" sz="5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7" name="Google Shape;147;p31"/>
          <p:cNvSpPr/>
          <p:nvPr>
            <p:ph idx="5" type="pic"/>
          </p:nvPr>
        </p:nvSpPr>
        <p:spPr>
          <a:xfrm>
            <a:off x="1025816" y="2732812"/>
            <a:ext cx="654600" cy="654000"/>
          </a:xfrm>
          <a:prstGeom prst="ellipse">
            <a:avLst/>
          </a:prstGeom>
          <a:solidFill>
            <a:schemeClr val="dk1"/>
          </a:solid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500"/>
              <a:buFont typeface="Arial"/>
              <a:buNone/>
              <a:defRPr b="0" i="0" sz="5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8" name="Google Shape;148;p31"/>
          <p:cNvSpPr/>
          <p:nvPr>
            <p:ph idx="6" type="pic"/>
          </p:nvPr>
        </p:nvSpPr>
        <p:spPr>
          <a:xfrm>
            <a:off x="3582328" y="2732812"/>
            <a:ext cx="654600" cy="654000"/>
          </a:xfrm>
          <a:prstGeom prst="ellipse">
            <a:avLst/>
          </a:prstGeom>
          <a:solidFill>
            <a:schemeClr val="dk1"/>
          </a:solid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500"/>
              <a:buFont typeface="Arial"/>
              <a:buNone/>
              <a:defRPr b="0" i="0" sz="5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9" name="Google Shape;149;p31"/>
          <p:cNvSpPr/>
          <p:nvPr>
            <p:ph idx="7" type="pic"/>
          </p:nvPr>
        </p:nvSpPr>
        <p:spPr>
          <a:xfrm>
            <a:off x="6142648" y="2732812"/>
            <a:ext cx="654600" cy="654000"/>
          </a:xfrm>
          <a:prstGeom prst="ellipse">
            <a:avLst/>
          </a:prstGeom>
          <a:solidFill>
            <a:schemeClr val="dk1"/>
          </a:solid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500"/>
              <a:buFont typeface="Arial"/>
              <a:buNone/>
              <a:defRPr b="0" i="0" sz="5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0" name="Google Shape;150;p31"/>
          <p:cNvSpPr/>
          <p:nvPr>
            <p:ph idx="8" type="pic"/>
          </p:nvPr>
        </p:nvSpPr>
        <p:spPr>
          <a:xfrm>
            <a:off x="1025816" y="3746256"/>
            <a:ext cx="654600" cy="654000"/>
          </a:xfrm>
          <a:prstGeom prst="ellipse">
            <a:avLst/>
          </a:prstGeom>
          <a:solidFill>
            <a:schemeClr val="dk1"/>
          </a:solid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500"/>
              <a:buFont typeface="Arial"/>
              <a:buNone/>
              <a:defRPr b="0" i="0" sz="5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1" name="Google Shape;151;p31"/>
          <p:cNvSpPr/>
          <p:nvPr>
            <p:ph idx="9" type="pic"/>
          </p:nvPr>
        </p:nvSpPr>
        <p:spPr>
          <a:xfrm>
            <a:off x="3582328" y="3746256"/>
            <a:ext cx="654600" cy="654000"/>
          </a:xfrm>
          <a:prstGeom prst="ellipse">
            <a:avLst/>
          </a:prstGeom>
          <a:solidFill>
            <a:schemeClr val="dk1"/>
          </a:solid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500"/>
              <a:buFont typeface="Arial"/>
              <a:buNone/>
              <a:defRPr b="0" i="0" sz="5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2" name="Google Shape;152;p31"/>
          <p:cNvSpPr/>
          <p:nvPr>
            <p:ph idx="13" type="pic"/>
          </p:nvPr>
        </p:nvSpPr>
        <p:spPr>
          <a:xfrm>
            <a:off x="6142648" y="3746256"/>
            <a:ext cx="654600" cy="654000"/>
          </a:xfrm>
          <a:prstGeom prst="ellipse">
            <a:avLst/>
          </a:prstGeom>
          <a:solidFill>
            <a:schemeClr val="dk1"/>
          </a:solid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500"/>
              <a:buFont typeface="Arial"/>
              <a:buNone/>
              <a:defRPr b="0" i="0" sz="5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59" name="Shape 159"/>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2">
  <p:cSld name="Team 2">
    <p:spTree>
      <p:nvGrpSpPr>
        <p:cNvPr id="160" name="Shape 160"/>
        <p:cNvGrpSpPr/>
        <p:nvPr/>
      </p:nvGrpSpPr>
      <p:grpSpPr>
        <a:xfrm>
          <a:off x="0" y="0"/>
          <a:ext cx="0" cy="0"/>
          <a:chOff x="0" y="0"/>
          <a:chExt cx="0" cy="0"/>
        </a:xfrm>
      </p:grpSpPr>
      <p:sp>
        <p:nvSpPr>
          <p:cNvPr id="161" name="Google Shape;161;p34"/>
          <p:cNvSpPr/>
          <p:nvPr>
            <p:ph idx="2" type="pic"/>
          </p:nvPr>
        </p:nvSpPr>
        <p:spPr>
          <a:xfrm>
            <a:off x="1025816" y="1760219"/>
            <a:ext cx="654600" cy="654000"/>
          </a:xfrm>
          <a:prstGeom prst="ellipse">
            <a:avLst/>
          </a:prstGeom>
          <a:solidFill>
            <a:schemeClr val="dk1"/>
          </a:solid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500"/>
              <a:buFont typeface="Arial"/>
              <a:buNone/>
              <a:defRPr b="0" i="0" sz="5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62" name="Google Shape;162;p34"/>
          <p:cNvSpPr/>
          <p:nvPr>
            <p:ph idx="3" type="pic"/>
          </p:nvPr>
        </p:nvSpPr>
        <p:spPr>
          <a:xfrm>
            <a:off x="3582328" y="1760219"/>
            <a:ext cx="654600" cy="654000"/>
          </a:xfrm>
          <a:prstGeom prst="ellipse">
            <a:avLst/>
          </a:prstGeom>
          <a:solidFill>
            <a:schemeClr val="dk1"/>
          </a:solid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500"/>
              <a:buFont typeface="Arial"/>
              <a:buNone/>
              <a:defRPr b="0" i="0" sz="5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63" name="Google Shape;163;p34"/>
          <p:cNvSpPr/>
          <p:nvPr>
            <p:ph idx="4" type="pic"/>
          </p:nvPr>
        </p:nvSpPr>
        <p:spPr>
          <a:xfrm>
            <a:off x="6142648" y="1760219"/>
            <a:ext cx="654600" cy="654000"/>
          </a:xfrm>
          <a:prstGeom prst="ellipse">
            <a:avLst/>
          </a:prstGeom>
          <a:solidFill>
            <a:schemeClr val="dk1"/>
          </a:solid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500"/>
              <a:buFont typeface="Arial"/>
              <a:buNone/>
              <a:defRPr b="0" i="0" sz="5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64" name="Google Shape;164;p34"/>
          <p:cNvSpPr/>
          <p:nvPr>
            <p:ph idx="5" type="pic"/>
          </p:nvPr>
        </p:nvSpPr>
        <p:spPr>
          <a:xfrm>
            <a:off x="1025816" y="2732812"/>
            <a:ext cx="654600" cy="654000"/>
          </a:xfrm>
          <a:prstGeom prst="ellipse">
            <a:avLst/>
          </a:prstGeom>
          <a:solidFill>
            <a:schemeClr val="dk1"/>
          </a:solid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500"/>
              <a:buFont typeface="Arial"/>
              <a:buNone/>
              <a:defRPr b="0" i="0" sz="5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65" name="Google Shape;165;p34"/>
          <p:cNvSpPr/>
          <p:nvPr>
            <p:ph idx="6" type="pic"/>
          </p:nvPr>
        </p:nvSpPr>
        <p:spPr>
          <a:xfrm>
            <a:off x="3582328" y="2732812"/>
            <a:ext cx="654600" cy="654000"/>
          </a:xfrm>
          <a:prstGeom prst="ellipse">
            <a:avLst/>
          </a:prstGeom>
          <a:solidFill>
            <a:schemeClr val="dk1"/>
          </a:solid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500"/>
              <a:buFont typeface="Arial"/>
              <a:buNone/>
              <a:defRPr b="0" i="0" sz="5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66" name="Google Shape;166;p34"/>
          <p:cNvSpPr/>
          <p:nvPr>
            <p:ph idx="7" type="pic"/>
          </p:nvPr>
        </p:nvSpPr>
        <p:spPr>
          <a:xfrm>
            <a:off x="6142648" y="2732812"/>
            <a:ext cx="654600" cy="654000"/>
          </a:xfrm>
          <a:prstGeom prst="ellipse">
            <a:avLst/>
          </a:prstGeom>
          <a:solidFill>
            <a:schemeClr val="dk1"/>
          </a:solid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500"/>
              <a:buFont typeface="Arial"/>
              <a:buNone/>
              <a:defRPr b="0" i="0" sz="5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67" name="Google Shape;167;p34"/>
          <p:cNvSpPr/>
          <p:nvPr>
            <p:ph idx="8" type="pic"/>
          </p:nvPr>
        </p:nvSpPr>
        <p:spPr>
          <a:xfrm>
            <a:off x="1025816" y="3746256"/>
            <a:ext cx="654600" cy="654000"/>
          </a:xfrm>
          <a:prstGeom prst="ellipse">
            <a:avLst/>
          </a:prstGeom>
          <a:solidFill>
            <a:schemeClr val="dk1"/>
          </a:solid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500"/>
              <a:buFont typeface="Arial"/>
              <a:buNone/>
              <a:defRPr b="0" i="0" sz="5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68" name="Google Shape;168;p34"/>
          <p:cNvSpPr/>
          <p:nvPr>
            <p:ph idx="9" type="pic"/>
          </p:nvPr>
        </p:nvSpPr>
        <p:spPr>
          <a:xfrm>
            <a:off x="3582328" y="3746256"/>
            <a:ext cx="654600" cy="654000"/>
          </a:xfrm>
          <a:prstGeom prst="ellipse">
            <a:avLst/>
          </a:prstGeom>
          <a:solidFill>
            <a:schemeClr val="dk1"/>
          </a:solid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500"/>
              <a:buFont typeface="Arial"/>
              <a:buNone/>
              <a:defRPr b="0" i="0" sz="5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69" name="Google Shape;169;p34"/>
          <p:cNvSpPr/>
          <p:nvPr>
            <p:ph idx="13" type="pic"/>
          </p:nvPr>
        </p:nvSpPr>
        <p:spPr>
          <a:xfrm>
            <a:off x="6142648" y="3746256"/>
            <a:ext cx="654600" cy="654000"/>
          </a:xfrm>
          <a:prstGeom prst="ellipse">
            <a:avLst/>
          </a:prstGeom>
          <a:solidFill>
            <a:schemeClr val="dk1"/>
          </a:solid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500"/>
              <a:buFont typeface="Arial"/>
              <a:buNone/>
              <a:defRPr b="0" i="0" sz="5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iner 10">
  <p:cSld name="Container 10">
    <p:spTree>
      <p:nvGrpSpPr>
        <p:cNvPr id="170" name="Shape 170"/>
        <p:cNvGrpSpPr/>
        <p:nvPr/>
      </p:nvGrpSpPr>
      <p:grpSpPr>
        <a:xfrm>
          <a:off x="0" y="0"/>
          <a:ext cx="0" cy="0"/>
          <a:chOff x="0" y="0"/>
          <a:chExt cx="0" cy="0"/>
        </a:xfrm>
      </p:grpSpPr>
      <p:sp>
        <p:nvSpPr>
          <p:cNvPr id="171" name="Google Shape;171;p35"/>
          <p:cNvSpPr/>
          <p:nvPr>
            <p:ph idx="2" type="pic"/>
          </p:nvPr>
        </p:nvSpPr>
        <p:spPr>
          <a:xfrm>
            <a:off x="4572000" y="0"/>
            <a:ext cx="4572000" cy="5143500"/>
          </a:xfrm>
          <a:prstGeom prst="rect">
            <a:avLst/>
          </a:prstGeom>
          <a:solidFill>
            <a:schemeClr val="dk1"/>
          </a:solid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r" type="blank">
  <p:cSld name="BLANK">
    <p:spTree>
      <p:nvGrpSpPr>
        <p:cNvPr id="172" name="Shape 172"/>
        <p:cNvGrpSpPr/>
        <p:nvPr/>
      </p:nvGrpSpPr>
      <p:grpSpPr>
        <a:xfrm>
          <a:off x="0" y="0"/>
          <a:ext cx="0" cy="0"/>
          <a:chOff x="0" y="0"/>
          <a:chExt cx="0" cy="0"/>
        </a:xfrm>
      </p:grpSpPr>
      <p:sp>
        <p:nvSpPr>
          <p:cNvPr id="173" name="Google Shape;173;p3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4" name="Google Shape;174;p3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5" name="Google Shape;175;p3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slide">
  <p:cSld name="White slide">
    <p:spTree>
      <p:nvGrpSpPr>
        <p:cNvPr id="176" name="Shape 176"/>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1">
  <p:cSld name="1_Team 1">
    <p:spTree>
      <p:nvGrpSpPr>
        <p:cNvPr id="177" name="Shape 177"/>
        <p:cNvGrpSpPr/>
        <p:nvPr/>
      </p:nvGrpSpPr>
      <p:grpSpPr>
        <a:xfrm>
          <a:off x="0" y="0"/>
          <a:ext cx="0" cy="0"/>
          <a:chOff x="0" y="0"/>
          <a:chExt cx="0" cy="0"/>
        </a:xfrm>
      </p:grpSpPr>
      <p:sp>
        <p:nvSpPr>
          <p:cNvPr id="178" name="Google Shape;178;p38"/>
          <p:cNvSpPr/>
          <p:nvPr>
            <p:ph idx="2" type="pic"/>
          </p:nvPr>
        </p:nvSpPr>
        <p:spPr>
          <a:xfrm>
            <a:off x="2927994" y="1959461"/>
            <a:ext cx="1398900" cy="1400100"/>
          </a:xfrm>
          <a:prstGeom prst="ellipse">
            <a:avLst/>
          </a:prstGeom>
          <a:solidFill>
            <a:schemeClr val="dk1"/>
          </a:solidFill>
          <a:ln>
            <a:noFill/>
          </a:ln>
        </p:spPr>
        <p:txBody>
          <a:bodyPr anchorCtr="0" anchor="t" bIns="25700" lIns="51425" spcFirstLastPara="1" rIns="51425" wrap="square" tIns="25700">
            <a:noAutofit/>
          </a:bodyPr>
          <a:lstStyle>
            <a:lvl1pPr lvl="0" marR="0" rtl="0" algn="ctr">
              <a:lnSpc>
                <a:spcPct val="90000"/>
              </a:lnSpc>
              <a:spcBef>
                <a:spcPts val="800"/>
              </a:spcBef>
              <a:spcAft>
                <a:spcPts val="0"/>
              </a:spcAft>
              <a:buClr>
                <a:schemeClr val="dk1"/>
              </a:buClr>
              <a:buSzPts val="600"/>
              <a:buFont typeface="Arial"/>
              <a:buNone/>
              <a:defRPr b="0" i="0" sz="8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1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9pPr>
          </a:lstStyle>
          <a:p/>
        </p:txBody>
      </p:sp>
      <p:sp>
        <p:nvSpPr>
          <p:cNvPr id="179" name="Google Shape;179;p38"/>
          <p:cNvSpPr/>
          <p:nvPr>
            <p:ph idx="3" type="pic"/>
          </p:nvPr>
        </p:nvSpPr>
        <p:spPr>
          <a:xfrm>
            <a:off x="4832989" y="1965992"/>
            <a:ext cx="1398900" cy="1400100"/>
          </a:xfrm>
          <a:prstGeom prst="ellipse">
            <a:avLst/>
          </a:prstGeom>
          <a:solidFill>
            <a:schemeClr val="dk1"/>
          </a:solidFill>
          <a:ln>
            <a:noFill/>
          </a:ln>
        </p:spPr>
        <p:txBody>
          <a:bodyPr anchorCtr="0" anchor="t" bIns="25700" lIns="51425" spcFirstLastPara="1" rIns="51425" wrap="square" tIns="25700">
            <a:noAutofit/>
          </a:bodyPr>
          <a:lstStyle>
            <a:lvl1pPr lvl="0" marR="0" rtl="0" algn="ctr">
              <a:lnSpc>
                <a:spcPct val="90000"/>
              </a:lnSpc>
              <a:spcBef>
                <a:spcPts val="800"/>
              </a:spcBef>
              <a:spcAft>
                <a:spcPts val="0"/>
              </a:spcAft>
              <a:buClr>
                <a:schemeClr val="dk1"/>
              </a:buClr>
              <a:buSzPts val="600"/>
              <a:buFont typeface="Arial"/>
              <a:buNone/>
              <a:defRPr b="0" i="0" sz="8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1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9pPr>
          </a:lstStyle>
          <a:p/>
        </p:txBody>
      </p:sp>
      <p:sp>
        <p:nvSpPr>
          <p:cNvPr id="180" name="Google Shape;180;p38"/>
          <p:cNvSpPr/>
          <p:nvPr>
            <p:ph idx="4" type="pic"/>
          </p:nvPr>
        </p:nvSpPr>
        <p:spPr>
          <a:xfrm>
            <a:off x="6737984" y="1959461"/>
            <a:ext cx="1398900" cy="1400100"/>
          </a:xfrm>
          <a:prstGeom prst="ellipse">
            <a:avLst/>
          </a:prstGeom>
          <a:solidFill>
            <a:schemeClr val="dk1"/>
          </a:solidFill>
          <a:ln>
            <a:noFill/>
          </a:ln>
        </p:spPr>
        <p:txBody>
          <a:bodyPr anchorCtr="0" anchor="t" bIns="25700" lIns="51425" spcFirstLastPara="1" rIns="51425" wrap="square" tIns="25700">
            <a:noAutofit/>
          </a:bodyPr>
          <a:lstStyle>
            <a:lvl1pPr lvl="0" marR="0" rtl="0" algn="ctr">
              <a:lnSpc>
                <a:spcPct val="90000"/>
              </a:lnSpc>
              <a:spcBef>
                <a:spcPts val="800"/>
              </a:spcBef>
              <a:spcAft>
                <a:spcPts val="0"/>
              </a:spcAft>
              <a:buClr>
                <a:schemeClr val="dk1"/>
              </a:buClr>
              <a:buSzPts val="600"/>
              <a:buFont typeface="Arial"/>
              <a:buNone/>
              <a:defRPr b="0" i="0" sz="8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1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9pPr>
          </a:lstStyle>
          <a:p/>
        </p:txBody>
      </p:sp>
      <p:sp>
        <p:nvSpPr>
          <p:cNvPr id="181" name="Google Shape;181;p38"/>
          <p:cNvSpPr/>
          <p:nvPr>
            <p:ph idx="5" type="pic"/>
          </p:nvPr>
        </p:nvSpPr>
        <p:spPr>
          <a:xfrm>
            <a:off x="1023001" y="1959461"/>
            <a:ext cx="1398900" cy="1400100"/>
          </a:xfrm>
          <a:prstGeom prst="ellipse">
            <a:avLst/>
          </a:prstGeom>
          <a:solidFill>
            <a:schemeClr val="dk1"/>
          </a:solidFill>
          <a:ln>
            <a:noFill/>
          </a:ln>
        </p:spPr>
        <p:txBody>
          <a:bodyPr anchorCtr="0" anchor="t" bIns="25700" lIns="51425" spcFirstLastPara="1" rIns="51425" wrap="square" tIns="25700">
            <a:noAutofit/>
          </a:bodyPr>
          <a:lstStyle>
            <a:lvl1pPr lvl="0" marR="0" rtl="0" algn="ctr">
              <a:lnSpc>
                <a:spcPct val="90000"/>
              </a:lnSpc>
              <a:spcBef>
                <a:spcPts val="800"/>
              </a:spcBef>
              <a:spcAft>
                <a:spcPts val="0"/>
              </a:spcAft>
              <a:buClr>
                <a:schemeClr val="dk1"/>
              </a:buClr>
              <a:buSzPts val="600"/>
              <a:buFont typeface="Arial"/>
              <a:buNone/>
              <a:defRPr b="0" i="0" sz="8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1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iner 11">
  <p:cSld name="1_Container 11">
    <p:spTree>
      <p:nvGrpSpPr>
        <p:cNvPr id="182" name="Shape 182"/>
        <p:cNvGrpSpPr/>
        <p:nvPr/>
      </p:nvGrpSpPr>
      <p:grpSpPr>
        <a:xfrm>
          <a:off x="0" y="0"/>
          <a:ext cx="0" cy="0"/>
          <a:chOff x="0" y="0"/>
          <a:chExt cx="0" cy="0"/>
        </a:xfrm>
      </p:grpSpPr>
      <p:sp>
        <p:nvSpPr>
          <p:cNvPr id="183" name="Google Shape;183;p39"/>
          <p:cNvSpPr/>
          <p:nvPr>
            <p:ph idx="2" type="pic"/>
          </p:nvPr>
        </p:nvSpPr>
        <p:spPr>
          <a:xfrm>
            <a:off x="108388" y="106418"/>
            <a:ext cx="2895900" cy="2719500"/>
          </a:xfrm>
          <a:prstGeom prst="rect">
            <a:avLst/>
          </a:prstGeom>
          <a:solidFill>
            <a:schemeClr val="dk1"/>
          </a:solidFill>
          <a:ln>
            <a:noFill/>
          </a:ln>
        </p:spPr>
        <p:txBody>
          <a:bodyPr anchorCtr="0" anchor="t" bIns="25700" lIns="51425" spcFirstLastPara="1" rIns="51425" wrap="square" tIns="25700">
            <a:noAutofit/>
          </a:bodyPr>
          <a:lstStyle>
            <a:lvl1pPr lvl="0" marR="0" rtl="0" algn="ctr">
              <a:lnSpc>
                <a:spcPct val="90000"/>
              </a:lnSpc>
              <a:spcBef>
                <a:spcPts val="800"/>
              </a:spcBef>
              <a:spcAft>
                <a:spcPts val="0"/>
              </a:spcAft>
              <a:buClr>
                <a:schemeClr val="dk1"/>
              </a:buClr>
              <a:buSzPts val="600"/>
              <a:buFont typeface="Arial"/>
              <a:buNone/>
              <a:defRPr b="0" i="0" sz="8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1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9pPr>
          </a:lstStyle>
          <a:p/>
        </p:txBody>
      </p:sp>
      <p:sp>
        <p:nvSpPr>
          <p:cNvPr id="184" name="Google Shape;184;p39"/>
          <p:cNvSpPr/>
          <p:nvPr>
            <p:ph idx="3" type="pic"/>
          </p:nvPr>
        </p:nvSpPr>
        <p:spPr>
          <a:xfrm>
            <a:off x="3124060" y="106418"/>
            <a:ext cx="2895900" cy="2719500"/>
          </a:xfrm>
          <a:prstGeom prst="rect">
            <a:avLst/>
          </a:prstGeom>
          <a:solidFill>
            <a:schemeClr val="dk1"/>
          </a:solidFill>
          <a:ln>
            <a:noFill/>
          </a:ln>
        </p:spPr>
        <p:txBody>
          <a:bodyPr anchorCtr="0" anchor="t" bIns="25700" lIns="51425" spcFirstLastPara="1" rIns="51425" wrap="square" tIns="25700">
            <a:noAutofit/>
          </a:bodyPr>
          <a:lstStyle>
            <a:lvl1pPr lvl="0" marR="0" rtl="0" algn="ctr">
              <a:lnSpc>
                <a:spcPct val="90000"/>
              </a:lnSpc>
              <a:spcBef>
                <a:spcPts val="800"/>
              </a:spcBef>
              <a:spcAft>
                <a:spcPts val="0"/>
              </a:spcAft>
              <a:buClr>
                <a:schemeClr val="dk1"/>
              </a:buClr>
              <a:buSzPts val="600"/>
              <a:buFont typeface="Arial"/>
              <a:buNone/>
              <a:defRPr b="0" i="0" sz="8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1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9pPr>
          </a:lstStyle>
          <a:p/>
        </p:txBody>
      </p:sp>
      <p:sp>
        <p:nvSpPr>
          <p:cNvPr id="185" name="Google Shape;185;p39"/>
          <p:cNvSpPr/>
          <p:nvPr>
            <p:ph idx="4" type="pic"/>
          </p:nvPr>
        </p:nvSpPr>
        <p:spPr>
          <a:xfrm>
            <a:off x="6139733" y="106418"/>
            <a:ext cx="2895900" cy="2719500"/>
          </a:xfrm>
          <a:prstGeom prst="rect">
            <a:avLst/>
          </a:prstGeom>
          <a:solidFill>
            <a:schemeClr val="dk1"/>
          </a:solidFill>
          <a:ln>
            <a:noFill/>
          </a:ln>
        </p:spPr>
        <p:txBody>
          <a:bodyPr anchorCtr="0" anchor="t" bIns="25700" lIns="51425" spcFirstLastPara="1" rIns="51425" wrap="square" tIns="25700">
            <a:noAutofit/>
          </a:bodyPr>
          <a:lstStyle>
            <a:lvl1pPr lvl="0" marR="0" rtl="0" algn="ctr">
              <a:lnSpc>
                <a:spcPct val="90000"/>
              </a:lnSpc>
              <a:spcBef>
                <a:spcPts val="800"/>
              </a:spcBef>
              <a:spcAft>
                <a:spcPts val="0"/>
              </a:spcAft>
              <a:buClr>
                <a:schemeClr val="dk1"/>
              </a:buClr>
              <a:buSzPts val="600"/>
              <a:buFont typeface="Arial"/>
              <a:buNone/>
              <a:defRPr b="0" i="0" sz="8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1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type="title">
  <p:cSld name="TITLE">
    <p:spTree>
      <p:nvGrpSpPr>
        <p:cNvPr id="186" name="Shape 186"/>
        <p:cNvGrpSpPr/>
        <p:nvPr/>
      </p:nvGrpSpPr>
      <p:grpSpPr>
        <a:xfrm>
          <a:off x="0" y="0"/>
          <a:ext cx="0" cy="0"/>
          <a:chOff x="0" y="0"/>
          <a:chExt cx="0" cy="0"/>
        </a:xfrm>
      </p:grpSpPr>
      <p:sp>
        <p:nvSpPr>
          <p:cNvPr id="187" name="Google Shape;187;p40"/>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rtl="0" algn="ctr">
              <a:lnSpc>
                <a:spcPct val="90000"/>
              </a:lnSpc>
              <a:spcBef>
                <a:spcPts val="0"/>
              </a:spcBef>
              <a:spcAft>
                <a:spcPts val="0"/>
              </a:spcAft>
              <a:buClr>
                <a:schemeClr val="dk1"/>
              </a:buClr>
              <a:buSzPts val="4500"/>
              <a:buFont typeface="Calibri"/>
              <a:buNone/>
              <a:defRPr sz="45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88" name="Google Shape;188;p40"/>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noAutofit/>
          </a:bodyPr>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89" name="Google Shape;189;p4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90" name="Google Shape;190;p4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91" name="Google Shape;191;p4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1">
  <p:cSld name="Team 1">
    <p:spTree>
      <p:nvGrpSpPr>
        <p:cNvPr id="192" name="Shape 192"/>
        <p:cNvGrpSpPr/>
        <p:nvPr/>
      </p:nvGrpSpPr>
      <p:grpSpPr>
        <a:xfrm>
          <a:off x="0" y="0"/>
          <a:ext cx="0" cy="0"/>
          <a:chOff x="0" y="0"/>
          <a:chExt cx="0" cy="0"/>
        </a:xfrm>
      </p:grpSpPr>
      <p:sp>
        <p:nvSpPr>
          <p:cNvPr id="193" name="Google Shape;193;p41"/>
          <p:cNvSpPr/>
          <p:nvPr>
            <p:ph idx="2" type="pic"/>
          </p:nvPr>
        </p:nvSpPr>
        <p:spPr>
          <a:xfrm>
            <a:off x="2927994" y="1959461"/>
            <a:ext cx="1398900" cy="1400100"/>
          </a:xfrm>
          <a:prstGeom prst="ellipse">
            <a:avLst/>
          </a:prstGeom>
          <a:solidFill>
            <a:schemeClr val="dk1"/>
          </a:solid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4" name="Google Shape;194;p41"/>
          <p:cNvSpPr/>
          <p:nvPr>
            <p:ph idx="3" type="pic"/>
          </p:nvPr>
        </p:nvSpPr>
        <p:spPr>
          <a:xfrm>
            <a:off x="4832989" y="1965992"/>
            <a:ext cx="1398900" cy="1400100"/>
          </a:xfrm>
          <a:prstGeom prst="ellipse">
            <a:avLst/>
          </a:prstGeom>
          <a:solidFill>
            <a:schemeClr val="dk1"/>
          </a:solid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5" name="Google Shape;195;p41"/>
          <p:cNvSpPr/>
          <p:nvPr>
            <p:ph idx="4" type="pic"/>
          </p:nvPr>
        </p:nvSpPr>
        <p:spPr>
          <a:xfrm>
            <a:off x="6737984" y="1959461"/>
            <a:ext cx="1398900" cy="1400100"/>
          </a:xfrm>
          <a:prstGeom prst="ellipse">
            <a:avLst/>
          </a:prstGeom>
          <a:solidFill>
            <a:schemeClr val="dk1"/>
          </a:solid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6" name="Google Shape;196;p41"/>
          <p:cNvSpPr/>
          <p:nvPr>
            <p:ph idx="5" type="pic"/>
          </p:nvPr>
        </p:nvSpPr>
        <p:spPr>
          <a:xfrm>
            <a:off x="1023001" y="1959461"/>
            <a:ext cx="1398900" cy="1400100"/>
          </a:xfrm>
          <a:prstGeom prst="ellipse">
            <a:avLst/>
          </a:prstGeom>
          <a:solidFill>
            <a:schemeClr val="dk1"/>
          </a:solid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und Inhalt" type="obj">
  <p:cSld name="OBJECT">
    <p:spTree>
      <p:nvGrpSpPr>
        <p:cNvPr id="197" name="Shape 197"/>
        <p:cNvGrpSpPr/>
        <p:nvPr/>
      </p:nvGrpSpPr>
      <p:grpSpPr>
        <a:xfrm>
          <a:off x="0" y="0"/>
          <a:ext cx="0" cy="0"/>
          <a:chOff x="0" y="0"/>
          <a:chExt cx="0" cy="0"/>
        </a:xfrm>
      </p:grpSpPr>
      <p:sp>
        <p:nvSpPr>
          <p:cNvPr id="198" name="Google Shape;198;p4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99" name="Google Shape;199;p4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00" name="Google Shape;200;p4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1" name="Google Shape;201;p4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2" name="Google Shape;202;p4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schnitts-&#10;überschrift" type="secHead">
  <p:cSld name="SECTION_HEADER">
    <p:spTree>
      <p:nvGrpSpPr>
        <p:cNvPr id="203" name="Shape 203"/>
        <p:cNvGrpSpPr/>
        <p:nvPr/>
      </p:nvGrpSpPr>
      <p:grpSpPr>
        <a:xfrm>
          <a:off x="0" y="0"/>
          <a:ext cx="0" cy="0"/>
          <a:chOff x="0" y="0"/>
          <a:chExt cx="0" cy="0"/>
        </a:xfrm>
      </p:grpSpPr>
      <p:sp>
        <p:nvSpPr>
          <p:cNvPr id="204" name="Google Shape;204;p43"/>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4500"/>
              <a:buFont typeface="Calibri"/>
              <a:buNone/>
              <a:defRPr sz="45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5" name="Google Shape;205;p43"/>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
        <p:nvSpPr>
          <p:cNvPr id="206" name="Google Shape;206;p4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7" name="Google Shape;207;p4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8" name="Google Shape;208;p4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wei Inhalte" type="twoObj">
  <p:cSld name="TWO_OBJECTS">
    <p:spTree>
      <p:nvGrpSpPr>
        <p:cNvPr id="209" name="Shape 209"/>
        <p:cNvGrpSpPr/>
        <p:nvPr/>
      </p:nvGrpSpPr>
      <p:grpSpPr>
        <a:xfrm>
          <a:off x="0" y="0"/>
          <a:ext cx="0" cy="0"/>
          <a:chOff x="0" y="0"/>
          <a:chExt cx="0" cy="0"/>
        </a:xfrm>
      </p:grpSpPr>
      <p:sp>
        <p:nvSpPr>
          <p:cNvPr id="210" name="Google Shape;210;p4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11" name="Google Shape;211;p44"/>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2" name="Google Shape;212;p44"/>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3" name="Google Shape;213;p4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14" name="Google Shape;214;p4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15" name="Google Shape;215;p4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gleich" type="twoTxTwoObj">
  <p:cSld name="TWO_OBJECTS_WITH_TEXT">
    <p:spTree>
      <p:nvGrpSpPr>
        <p:cNvPr id="216" name="Shape 216"/>
        <p:cNvGrpSpPr/>
        <p:nvPr/>
      </p:nvGrpSpPr>
      <p:grpSpPr>
        <a:xfrm>
          <a:off x="0" y="0"/>
          <a:ext cx="0" cy="0"/>
          <a:chOff x="0" y="0"/>
          <a:chExt cx="0" cy="0"/>
        </a:xfrm>
      </p:grpSpPr>
      <p:sp>
        <p:nvSpPr>
          <p:cNvPr id="217" name="Google Shape;217;p45"/>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18" name="Google Shape;218;p45"/>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219" name="Google Shape;219;p45"/>
          <p:cNvSpPr txBox="1"/>
          <p:nvPr>
            <p:ph idx="2" type="body"/>
          </p:nvPr>
        </p:nvSpPr>
        <p:spPr>
          <a:xfrm>
            <a:off x="629841" y="1878806"/>
            <a:ext cx="3868500" cy="27636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0" name="Google Shape;220;p45"/>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221" name="Google Shape;221;p45"/>
          <p:cNvSpPr txBox="1"/>
          <p:nvPr>
            <p:ph idx="4" type="body"/>
          </p:nvPr>
        </p:nvSpPr>
        <p:spPr>
          <a:xfrm>
            <a:off x="4629150" y="1878806"/>
            <a:ext cx="3887400" cy="27636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2" name="Google Shape;222;p4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23" name="Google Shape;223;p4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24" name="Google Shape;224;p4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r Titel" type="titleOnly">
  <p:cSld name="TITLE_ONLY">
    <p:spTree>
      <p:nvGrpSpPr>
        <p:cNvPr id="225" name="Shape 225"/>
        <p:cNvGrpSpPr/>
        <p:nvPr/>
      </p:nvGrpSpPr>
      <p:grpSpPr>
        <a:xfrm>
          <a:off x="0" y="0"/>
          <a:ext cx="0" cy="0"/>
          <a:chOff x="0" y="0"/>
          <a:chExt cx="0" cy="0"/>
        </a:xfrm>
      </p:grpSpPr>
      <p:sp>
        <p:nvSpPr>
          <p:cNvPr id="226" name="Google Shape;226;p4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27" name="Google Shape;227;p4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28" name="Google Shape;228;p4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29" name="Google Shape;229;p4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alt mit Überschrift" type="objTx">
  <p:cSld name="OBJECT_WITH_CAPTION_TEXT">
    <p:spTree>
      <p:nvGrpSpPr>
        <p:cNvPr id="230" name="Shape 230"/>
        <p:cNvGrpSpPr/>
        <p:nvPr/>
      </p:nvGrpSpPr>
      <p:grpSpPr>
        <a:xfrm>
          <a:off x="0" y="0"/>
          <a:ext cx="0" cy="0"/>
          <a:chOff x="0" y="0"/>
          <a:chExt cx="0" cy="0"/>
        </a:xfrm>
      </p:grpSpPr>
      <p:sp>
        <p:nvSpPr>
          <p:cNvPr id="231" name="Google Shape;231;p47"/>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2400"/>
              <a:buFont typeface="Calibri"/>
              <a:buNone/>
              <a:defRPr sz="24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32" name="Google Shape;232;p47"/>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233" name="Google Shape;233;p47"/>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234" name="Google Shape;234;p4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35" name="Google Shape;235;p4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36" name="Google Shape;236;p4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ld mit Überschrift" type="picTx">
  <p:cSld name="PICTURE_WITH_CAPTION_TEXT">
    <p:spTree>
      <p:nvGrpSpPr>
        <p:cNvPr id="237" name="Shape 237"/>
        <p:cNvGrpSpPr/>
        <p:nvPr/>
      </p:nvGrpSpPr>
      <p:grpSpPr>
        <a:xfrm>
          <a:off x="0" y="0"/>
          <a:ext cx="0" cy="0"/>
          <a:chOff x="0" y="0"/>
          <a:chExt cx="0" cy="0"/>
        </a:xfrm>
      </p:grpSpPr>
      <p:sp>
        <p:nvSpPr>
          <p:cNvPr id="238" name="Google Shape;238;p48"/>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2400"/>
              <a:buFont typeface="Calibri"/>
              <a:buNone/>
              <a:defRPr sz="24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39" name="Google Shape;239;p48"/>
          <p:cNvSpPr/>
          <p:nvPr>
            <p:ph idx="2" type="pic"/>
          </p:nvPr>
        </p:nvSpPr>
        <p:spPr>
          <a:xfrm>
            <a:off x="3887391" y="740569"/>
            <a:ext cx="4629300" cy="36552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240" name="Google Shape;240;p48"/>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241" name="Google Shape;241;p4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42" name="Google Shape;242;p4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43" name="Google Shape;243;p4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und vertikaler Text" type="vertTx">
  <p:cSld name="VERTICAL_TEXT">
    <p:spTree>
      <p:nvGrpSpPr>
        <p:cNvPr id="244" name="Shape 244"/>
        <p:cNvGrpSpPr/>
        <p:nvPr/>
      </p:nvGrpSpPr>
      <p:grpSpPr>
        <a:xfrm>
          <a:off x="0" y="0"/>
          <a:ext cx="0" cy="0"/>
          <a:chOff x="0" y="0"/>
          <a:chExt cx="0" cy="0"/>
        </a:xfrm>
      </p:grpSpPr>
      <p:sp>
        <p:nvSpPr>
          <p:cNvPr id="245" name="Google Shape;245;p4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46" name="Google Shape;246;p49"/>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47" name="Google Shape;247;p4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48" name="Google Shape;248;p4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49" name="Google Shape;249;p4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kaler Titel und Text" type="vertTitleAndTx">
  <p:cSld name="VERTICAL_TITLE_AND_VERTICAL_TEXT">
    <p:spTree>
      <p:nvGrpSpPr>
        <p:cNvPr id="250" name="Shape 250"/>
        <p:cNvGrpSpPr/>
        <p:nvPr/>
      </p:nvGrpSpPr>
      <p:grpSpPr>
        <a:xfrm>
          <a:off x="0" y="0"/>
          <a:ext cx="0" cy="0"/>
          <a:chOff x="0" y="0"/>
          <a:chExt cx="0" cy="0"/>
        </a:xfrm>
      </p:grpSpPr>
      <p:sp>
        <p:nvSpPr>
          <p:cNvPr id="251" name="Google Shape;251;p50"/>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52" name="Google Shape;252;p50"/>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53" name="Google Shape;253;p5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54" name="Google Shape;254;p5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55" name="Google Shape;255;p5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iner 11 1">
  <p:cSld name="Container 11">
    <p:spTree>
      <p:nvGrpSpPr>
        <p:cNvPr id="256" name="Shape 256"/>
        <p:cNvGrpSpPr/>
        <p:nvPr/>
      </p:nvGrpSpPr>
      <p:grpSpPr>
        <a:xfrm>
          <a:off x="0" y="0"/>
          <a:ext cx="0" cy="0"/>
          <a:chOff x="0" y="0"/>
          <a:chExt cx="0" cy="0"/>
        </a:xfrm>
      </p:grpSpPr>
      <p:sp>
        <p:nvSpPr>
          <p:cNvPr id="257" name="Google Shape;257;p51"/>
          <p:cNvSpPr/>
          <p:nvPr>
            <p:ph idx="2" type="pic"/>
          </p:nvPr>
        </p:nvSpPr>
        <p:spPr>
          <a:xfrm>
            <a:off x="108388" y="106418"/>
            <a:ext cx="2895900" cy="2719500"/>
          </a:xfrm>
          <a:prstGeom prst="rect">
            <a:avLst/>
          </a:prstGeom>
          <a:solidFill>
            <a:schemeClr val="dk1"/>
          </a:solid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58" name="Google Shape;258;p51"/>
          <p:cNvSpPr/>
          <p:nvPr>
            <p:ph idx="3" type="pic"/>
          </p:nvPr>
        </p:nvSpPr>
        <p:spPr>
          <a:xfrm>
            <a:off x="3124060" y="106418"/>
            <a:ext cx="2895900" cy="2719500"/>
          </a:xfrm>
          <a:prstGeom prst="rect">
            <a:avLst/>
          </a:prstGeom>
          <a:solidFill>
            <a:schemeClr val="dk1"/>
          </a:solid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59" name="Google Shape;259;p51"/>
          <p:cNvSpPr/>
          <p:nvPr>
            <p:ph idx="4" type="pic"/>
          </p:nvPr>
        </p:nvSpPr>
        <p:spPr>
          <a:xfrm>
            <a:off x="6139733" y="106418"/>
            <a:ext cx="2895900" cy="2719500"/>
          </a:xfrm>
          <a:prstGeom prst="rect">
            <a:avLst/>
          </a:prstGeom>
          <a:solidFill>
            <a:schemeClr val="dk1"/>
          </a:solid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4.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5" Type="http://schemas.openxmlformats.org/officeDocument/2006/relationships/slideLayout" Target="../slideLayouts/slideLayout17.xml"/><Relationship Id="rId6" Type="http://schemas.openxmlformats.org/officeDocument/2006/relationships/slideLayout" Target="../slideLayouts/slideLayout18.xml"/><Relationship Id="rId18" Type="http://schemas.openxmlformats.org/officeDocument/2006/relationships/theme" Target="../theme/theme2.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20" Type="http://schemas.openxmlformats.org/officeDocument/2006/relationships/theme" Target="../theme/theme3.xml"/><Relationship Id="rId11" Type="http://schemas.openxmlformats.org/officeDocument/2006/relationships/slideLayout" Target="../slideLayouts/slideLayout40.xml"/><Relationship Id="rId10" Type="http://schemas.openxmlformats.org/officeDocument/2006/relationships/slideLayout" Target="../slideLayouts/slideLayout39.xml"/><Relationship Id="rId13" Type="http://schemas.openxmlformats.org/officeDocument/2006/relationships/slideLayout" Target="../slideLayouts/slideLayout42.xml"/><Relationship Id="rId12" Type="http://schemas.openxmlformats.org/officeDocument/2006/relationships/slideLayout" Target="../slideLayouts/slideLayout41.xml"/><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5" Type="http://schemas.openxmlformats.org/officeDocument/2006/relationships/slideLayout" Target="../slideLayouts/slideLayout44.xml"/><Relationship Id="rId14" Type="http://schemas.openxmlformats.org/officeDocument/2006/relationships/slideLayout" Target="../slideLayouts/slideLayout43.xml"/><Relationship Id="rId17" Type="http://schemas.openxmlformats.org/officeDocument/2006/relationships/slideLayout" Target="../slideLayouts/slideLayout46.xml"/><Relationship Id="rId16" Type="http://schemas.openxmlformats.org/officeDocument/2006/relationships/slideLayout" Target="../slideLayouts/slideLayout45.xml"/><Relationship Id="rId5" Type="http://schemas.openxmlformats.org/officeDocument/2006/relationships/slideLayout" Target="../slideLayouts/slideLayout34.xml"/><Relationship Id="rId19" Type="http://schemas.openxmlformats.org/officeDocument/2006/relationships/slideLayout" Target="../slideLayouts/slideLayout48.xml"/><Relationship Id="rId6" Type="http://schemas.openxmlformats.org/officeDocument/2006/relationships/slideLayout" Target="../slideLayouts/slideLayout35.xml"/><Relationship Id="rId18" Type="http://schemas.openxmlformats.org/officeDocument/2006/relationships/slideLayout" Target="../slideLayouts/slideLayout47.xml"/><Relationship Id="rId7" Type="http://schemas.openxmlformats.org/officeDocument/2006/relationships/slideLayout" Target="../slideLayouts/slideLayout36.xml"/><Relationship Id="rId8"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 name="Shape 51"/>
        <p:cNvGrpSpPr/>
        <p:nvPr/>
      </p:nvGrpSpPr>
      <p:grpSpPr>
        <a:xfrm>
          <a:off x="0" y="0"/>
          <a:ext cx="0" cy="0"/>
          <a:chOff x="0" y="0"/>
          <a:chExt cx="0" cy="0"/>
        </a:xfrm>
      </p:grpSpPr>
      <p:sp>
        <p:nvSpPr>
          <p:cNvPr id="52" name="Google Shape;52;p1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3" name="Google Shape;53;p1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4" name="Google Shape;54;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6" name="Google Shape;56;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sp>
        <p:nvSpPr>
          <p:cNvPr id="154" name="Google Shape;154;p3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55" name="Google Shape;155;p3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6" name="Google Shape;156;p3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57" name="Google Shape;157;p3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58" name="Google Shape;158;p3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4.jpg"/><Relationship Id="rId4" Type="http://schemas.openxmlformats.org/officeDocument/2006/relationships/image" Target="../media/image12.png"/><Relationship Id="rId5"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1.xml"/><Relationship Id="rId3" Type="http://schemas.openxmlformats.org/officeDocument/2006/relationships/image" Target="../media/image25.jpg"/><Relationship Id="rId4" Type="http://schemas.openxmlformats.org/officeDocument/2006/relationships/image" Target="../media/image27.jpg"/><Relationship Id="rId5"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22.png"/><Relationship Id="rId7"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xml"/><Relationship Id="rId3" Type="http://schemas.openxmlformats.org/officeDocument/2006/relationships/image" Target="../media/image35.png"/><Relationship Id="rId4" Type="http://schemas.openxmlformats.org/officeDocument/2006/relationships/image" Target="../media/image30.png"/><Relationship Id="rId5" Type="http://schemas.openxmlformats.org/officeDocument/2006/relationships/image" Target="../media/image32.png"/><Relationship Id="rId6" Type="http://schemas.openxmlformats.org/officeDocument/2006/relationships/image" Target="../media/image29.png"/><Relationship Id="rId7" Type="http://schemas.openxmlformats.org/officeDocument/2006/relationships/image" Target="../media/image33.png"/><Relationship Id="rId8" Type="http://schemas.openxmlformats.org/officeDocument/2006/relationships/image" Target="../media/image2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8.png"/></Relationships>
</file>

<file path=ppt/slides/_rels/slide4.xml.rels><?xml version="1.0" encoding="UTF-8" standalone="yes"?><Relationships xmlns="http://schemas.openxmlformats.org/package/2006/relationships"><Relationship Id="rId10" Type="http://schemas.openxmlformats.org/officeDocument/2006/relationships/image" Target="../media/image12.png"/><Relationship Id="rId1" Type="http://schemas.openxmlformats.org/officeDocument/2006/relationships/slideLayout" Target="../slideLayouts/slideLayout27.xml"/><Relationship Id="rId2" Type="http://schemas.openxmlformats.org/officeDocument/2006/relationships/notesSlide" Target="../notesSlides/notesSlide4.xml"/><Relationship Id="rId3" Type="http://schemas.openxmlformats.org/officeDocument/2006/relationships/image" Target="../media/image38.jpg"/><Relationship Id="rId4" Type="http://schemas.openxmlformats.org/officeDocument/2006/relationships/image" Target="../media/image10.png"/><Relationship Id="rId9"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34.png"/><Relationship Id="rId7" Type="http://schemas.openxmlformats.org/officeDocument/2006/relationships/image" Target="../media/image14.png"/><Relationship Id="rId8"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hyperlink" Target="http://drive.google.com/file/d/1V4ZpH9opv2YrMwFVRBYLJu5DR5i6de2k/view" TargetMode="Externa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11" Type="http://schemas.openxmlformats.org/officeDocument/2006/relationships/image" Target="../media/image12.png"/><Relationship Id="rId10" Type="http://schemas.openxmlformats.org/officeDocument/2006/relationships/image" Target="../media/image4.png"/><Relationship Id="rId1" Type="http://schemas.openxmlformats.org/officeDocument/2006/relationships/slideLayout" Target="../slideLayouts/slideLayout28.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hyperlink" Target="http://www.circular3dprinting.com" TargetMode="External"/><Relationship Id="rId9" Type="http://schemas.openxmlformats.org/officeDocument/2006/relationships/image" Target="../media/image5.jpg"/><Relationship Id="rId5" Type="http://schemas.openxmlformats.org/officeDocument/2006/relationships/image" Target="../media/image10.png"/><Relationship Id="rId6" Type="http://schemas.openxmlformats.org/officeDocument/2006/relationships/image" Target="../media/image1.png"/><Relationship Id="rId7" Type="http://schemas.openxmlformats.org/officeDocument/2006/relationships/image" Target="../media/image34.png"/><Relationship Id="rId8"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22.png"/><Relationship Id="rId7"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23.png"/><Relationship Id="rId5"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16.png"/><Relationship Id="rId5"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52"/>
          <p:cNvSpPr txBox="1"/>
          <p:nvPr/>
        </p:nvSpPr>
        <p:spPr>
          <a:xfrm>
            <a:off x="4864057" y="2635171"/>
            <a:ext cx="3776100" cy="1035000"/>
          </a:xfrm>
          <a:prstGeom prst="rect">
            <a:avLst/>
          </a:prstGeom>
          <a:noFill/>
          <a:ln>
            <a:noFill/>
          </a:ln>
        </p:spPr>
        <p:txBody>
          <a:bodyPr anchorCtr="0" anchor="t" bIns="0" lIns="0" spcFirstLastPara="1" rIns="68575" wrap="square" tIns="0">
            <a:noAutofit/>
          </a:bodyPr>
          <a:lstStyle/>
          <a:p>
            <a:pPr indent="0" lvl="0" marL="0" marR="0" rtl="0" algn="ctr">
              <a:lnSpc>
                <a:spcPct val="150000"/>
              </a:lnSpc>
              <a:spcBef>
                <a:spcPts val="0"/>
              </a:spcBef>
              <a:spcAft>
                <a:spcPts val="0"/>
              </a:spcAft>
              <a:buNone/>
            </a:pPr>
            <a:r>
              <a:rPr baseline="30000" lang="en-GB" sz="7500">
                <a:solidFill>
                  <a:srgbClr val="FF0000"/>
                </a:solidFill>
                <a:latin typeface="Calibri"/>
                <a:ea typeface="Calibri"/>
                <a:cs typeface="Calibri"/>
                <a:sym typeface="Calibri"/>
              </a:rPr>
              <a:t>Circular 3d</a:t>
            </a:r>
            <a:endParaRPr sz="1100"/>
          </a:p>
        </p:txBody>
      </p:sp>
      <p:sp>
        <p:nvSpPr>
          <p:cNvPr id="265" name="Google Shape;265;p52"/>
          <p:cNvSpPr txBox="1"/>
          <p:nvPr/>
        </p:nvSpPr>
        <p:spPr>
          <a:xfrm>
            <a:off x="4537366" y="2966830"/>
            <a:ext cx="69300" cy="371700"/>
          </a:xfrm>
          <a:prstGeom prst="rect">
            <a:avLst/>
          </a:prstGeom>
          <a:noFill/>
          <a:ln>
            <a:noFill/>
          </a:ln>
        </p:spPr>
        <p:txBody>
          <a:bodyPr anchorCtr="0" anchor="t" bIns="0" lIns="0" spcFirstLastPara="1" rIns="68575" wrap="square" tIns="0">
            <a:noAutofit/>
          </a:bodyPr>
          <a:lstStyle/>
          <a:p>
            <a:pPr indent="0" lvl="0" marL="0" marR="0" rtl="0" algn="ctr">
              <a:lnSpc>
                <a:spcPct val="150000"/>
              </a:lnSpc>
              <a:spcBef>
                <a:spcPts val="0"/>
              </a:spcBef>
              <a:spcAft>
                <a:spcPts val="0"/>
              </a:spcAft>
              <a:buNone/>
            </a:pPr>
            <a:r>
              <a:t/>
            </a:r>
            <a:endParaRPr b="0" i="0" sz="1800" u="none" cap="none" strike="noStrike">
              <a:solidFill>
                <a:schemeClr val="dk1"/>
              </a:solidFill>
              <a:latin typeface="Helvetica Neue"/>
              <a:ea typeface="Helvetica Neue"/>
              <a:cs typeface="Helvetica Neue"/>
              <a:sym typeface="Helvetica Neue"/>
            </a:endParaRPr>
          </a:p>
        </p:txBody>
      </p:sp>
      <p:sp>
        <p:nvSpPr>
          <p:cNvPr id="266" name="Google Shape;266;p52"/>
          <p:cNvSpPr txBox="1"/>
          <p:nvPr/>
        </p:nvSpPr>
        <p:spPr>
          <a:xfrm>
            <a:off x="2873971" y="3493112"/>
            <a:ext cx="6055500" cy="370800"/>
          </a:xfrm>
          <a:prstGeom prst="rect">
            <a:avLst/>
          </a:prstGeom>
          <a:noFill/>
          <a:ln>
            <a:noFill/>
          </a:ln>
        </p:spPr>
        <p:txBody>
          <a:bodyPr anchorCtr="0" anchor="t" bIns="0" lIns="0" spcFirstLastPara="1" rIns="68575" wrap="square" tIns="0">
            <a:noAutofit/>
          </a:bodyPr>
          <a:lstStyle/>
          <a:p>
            <a:pPr indent="0" lvl="0" marL="0" rtl="0" algn="r">
              <a:lnSpc>
                <a:spcPct val="150000"/>
              </a:lnSpc>
              <a:spcBef>
                <a:spcPts val="0"/>
              </a:spcBef>
              <a:spcAft>
                <a:spcPts val="0"/>
              </a:spcAft>
              <a:buClr>
                <a:schemeClr val="dk1"/>
              </a:buClr>
              <a:buSzPts val="2400"/>
              <a:buFont typeface="Arial"/>
              <a:buNone/>
            </a:pPr>
            <a:r>
              <a:rPr lang="en-GB" sz="2400">
                <a:solidFill>
                  <a:schemeClr val="dk1"/>
                </a:solidFill>
                <a:latin typeface="Calibri"/>
                <a:ea typeface="Calibri"/>
                <a:cs typeface="Calibri"/>
                <a:sym typeface="Calibri"/>
              </a:rPr>
              <a:t>A digital platform that finds </a:t>
            </a:r>
            <a:endParaRPr sz="2400">
              <a:solidFill>
                <a:schemeClr val="dk1"/>
              </a:solidFill>
              <a:latin typeface="Calibri"/>
              <a:ea typeface="Calibri"/>
              <a:cs typeface="Calibri"/>
              <a:sym typeface="Calibri"/>
            </a:endParaRPr>
          </a:p>
          <a:p>
            <a:pPr indent="0" lvl="0" marL="0" rtl="0" algn="r">
              <a:lnSpc>
                <a:spcPct val="150000"/>
              </a:lnSpc>
              <a:spcBef>
                <a:spcPts val="0"/>
              </a:spcBef>
              <a:spcAft>
                <a:spcPts val="0"/>
              </a:spcAft>
              <a:buClr>
                <a:schemeClr val="dk1"/>
              </a:buClr>
              <a:buSzPts val="2400"/>
              <a:buFont typeface="Arial"/>
              <a:buNone/>
            </a:pPr>
            <a:r>
              <a:rPr lang="en-GB" sz="2400">
                <a:solidFill>
                  <a:schemeClr val="dk1"/>
                </a:solidFill>
                <a:latin typeface="Calibri"/>
                <a:ea typeface="Calibri"/>
                <a:cs typeface="Calibri"/>
                <a:sym typeface="Calibri"/>
              </a:rPr>
              <a:t>the best sustainable  material</a:t>
            </a:r>
            <a:endParaRPr sz="2400">
              <a:solidFill>
                <a:schemeClr val="dk1"/>
              </a:solidFill>
              <a:latin typeface="Calibri"/>
              <a:ea typeface="Calibri"/>
              <a:cs typeface="Calibri"/>
              <a:sym typeface="Calibri"/>
            </a:endParaRPr>
          </a:p>
          <a:p>
            <a:pPr indent="0" lvl="0" marL="0" rtl="0" algn="r">
              <a:lnSpc>
                <a:spcPct val="150000"/>
              </a:lnSpc>
              <a:spcBef>
                <a:spcPts val="0"/>
              </a:spcBef>
              <a:spcAft>
                <a:spcPts val="0"/>
              </a:spcAft>
              <a:buClr>
                <a:schemeClr val="dk1"/>
              </a:buClr>
              <a:buSzPts val="2400"/>
              <a:buFont typeface="Arial"/>
              <a:buNone/>
            </a:pPr>
            <a:r>
              <a:rPr lang="en-GB" sz="2400">
                <a:solidFill>
                  <a:schemeClr val="dk1"/>
                </a:solidFill>
                <a:latin typeface="Calibri"/>
                <a:ea typeface="Calibri"/>
                <a:cs typeface="Calibri"/>
                <a:sym typeface="Calibri"/>
              </a:rPr>
              <a:t>for your product!</a:t>
            </a:r>
            <a:endParaRPr sz="1800">
              <a:solidFill>
                <a:schemeClr val="dk1"/>
              </a:solidFill>
              <a:latin typeface="Calibri"/>
              <a:ea typeface="Calibri"/>
              <a:cs typeface="Calibri"/>
              <a:sym typeface="Calibri"/>
            </a:endParaRPr>
          </a:p>
        </p:txBody>
      </p:sp>
      <p:pic>
        <p:nvPicPr>
          <p:cNvPr id="267" name="Google Shape;267;p52"/>
          <p:cNvPicPr preferRelativeResize="0"/>
          <p:nvPr/>
        </p:nvPicPr>
        <p:blipFill rotWithShape="1">
          <a:blip r:embed="rId3">
            <a:alphaModFix/>
          </a:blip>
          <a:srcRect b="0" l="0" r="0" t="0"/>
          <a:stretch/>
        </p:blipFill>
        <p:spPr>
          <a:xfrm>
            <a:off x="5854321" y="241109"/>
            <a:ext cx="2412413" cy="2501568"/>
          </a:xfrm>
          <a:prstGeom prst="rect">
            <a:avLst/>
          </a:prstGeom>
          <a:noFill/>
          <a:ln>
            <a:noFill/>
          </a:ln>
        </p:spPr>
      </p:pic>
      <p:pic>
        <p:nvPicPr>
          <p:cNvPr descr="A picture containing airplane&#10;&#10;Description automatically generated" id="268" name="Google Shape;268;p52"/>
          <p:cNvPicPr preferRelativeResize="0"/>
          <p:nvPr/>
        </p:nvPicPr>
        <p:blipFill rotWithShape="1">
          <a:blip r:embed="rId4">
            <a:alphaModFix/>
          </a:blip>
          <a:srcRect b="0" l="0" r="0" t="0"/>
          <a:stretch/>
        </p:blipFill>
        <p:spPr>
          <a:xfrm>
            <a:off x="6482144" y="839399"/>
            <a:ext cx="732778" cy="732778"/>
          </a:xfrm>
          <a:prstGeom prst="rect">
            <a:avLst/>
          </a:prstGeom>
          <a:noFill/>
          <a:ln>
            <a:noFill/>
          </a:ln>
        </p:spPr>
      </p:pic>
      <p:pic>
        <p:nvPicPr>
          <p:cNvPr id="269" name="Google Shape;269;p52"/>
          <p:cNvPicPr preferRelativeResize="0"/>
          <p:nvPr/>
        </p:nvPicPr>
        <p:blipFill rotWithShape="1">
          <a:blip r:embed="rId5">
            <a:alphaModFix/>
          </a:blip>
          <a:srcRect b="0" l="0" r="0" t="-4942"/>
          <a:stretch/>
        </p:blipFill>
        <p:spPr>
          <a:xfrm>
            <a:off x="0" y="-305599"/>
            <a:ext cx="4537374" cy="5449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1"/>
          <p:cNvSpPr/>
          <p:nvPr/>
        </p:nvSpPr>
        <p:spPr>
          <a:xfrm>
            <a:off x="3346620" y="1409015"/>
            <a:ext cx="2300400" cy="3050400"/>
          </a:xfrm>
          <a:prstGeom prst="rect">
            <a:avLst/>
          </a:prstGeom>
          <a:solidFill>
            <a:schemeClr val="lt1"/>
          </a:solidFill>
          <a:ln cap="flat" cmpd="sng" w="12700">
            <a:solidFill>
              <a:srgbClr val="F2F2F2"/>
            </a:solidFill>
            <a:prstDash val="solid"/>
            <a:miter lim="800000"/>
            <a:headEnd len="sm" w="sm" type="none"/>
            <a:tailEnd len="sm" w="sm" type="none"/>
          </a:ln>
          <a:effectLst>
            <a:outerShdw blurRad="381000" rotWithShape="0" algn="t" dir="5400000" dist="63500">
              <a:srgbClr val="000000">
                <a:alpha val="902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300"/>
              <a:buFont typeface="Arial"/>
              <a:buNone/>
            </a:pPr>
            <a:r>
              <a:t/>
            </a:r>
            <a:endParaRPr b="0" i="0" sz="300" u="none" cap="none" strike="noStrike">
              <a:solidFill>
                <a:schemeClr val="lt1"/>
              </a:solidFill>
              <a:latin typeface="Helvetica Neue"/>
              <a:ea typeface="Helvetica Neue"/>
              <a:cs typeface="Helvetica Neue"/>
              <a:sym typeface="Helvetica Neue"/>
            </a:endParaRPr>
          </a:p>
        </p:txBody>
      </p:sp>
      <p:sp>
        <p:nvSpPr>
          <p:cNvPr id="425" name="Google Shape;425;p61"/>
          <p:cNvSpPr txBox="1"/>
          <p:nvPr/>
        </p:nvSpPr>
        <p:spPr>
          <a:xfrm>
            <a:off x="703424" y="251588"/>
            <a:ext cx="4215900" cy="6423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FF0000"/>
              </a:buClr>
              <a:buSzPts val="4100"/>
              <a:buFont typeface="Baumans"/>
              <a:buNone/>
            </a:pPr>
            <a:r>
              <a:rPr b="0" i="0" lang="en-GB" sz="4100" u="none" cap="none" strike="noStrike">
                <a:solidFill>
                  <a:srgbClr val="FF0000"/>
                </a:solidFill>
                <a:latin typeface="Baumans"/>
                <a:ea typeface="Baumans"/>
                <a:cs typeface="Baumans"/>
                <a:sym typeface="Baumans"/>
              </a:rPr>
              <a:t>Business Model</a:t>
            </a:r>
            <a:endParaRPr b="0" i="0" sz="4100" u="none" cap="none" strike="noStrike">
              <a:solidFill>
                <a:srgbClr val="FF0000"/>
              </a:solidFill>
              <a:latin typeface="Baumans"/>
              <a:ea typeface="Baumans"/>
              <a:cs typeface="Baumans"/>
              <a:sym typeface="Baumans"/>
            </a:endParaRPr>
          </a:p>
        </p:txBody>
      </p:sp>
      <p:sp>
        <p:nvSpPr>
          <p:cNvPr id="426" name="Google Shape;426;p61"/>
          <p:cNvSpPr/>
          <p:nvPr/>
        </p:nvSpPr>
        <p:spPr>
          <a:xfrm>
            <a:off x="6162626" y="1408978"/>
            <a:ext cx="2300400" cy="3050400"/>
          </a:xfrm>
          <a:prstGeom prst="rect">
            <a:avLst/>
          </a:prstGeom>
          <a:solidFill>
            <a:schemeClr val="lt1"/>
          </a:solidFill>
          <a:ln cap="flat" cmpd="sng" w="12700">
            <a:solidFill>
              <a:srgbClr val="F2F2F2"/>
            </a:solidFill>
            <a:prstDash val="solid"/>
            <a:miter lim="800000"/>
            <a:headEnd len="sm" w="sm" type="none"/>
            <a:tailEnd len="sm" w="sm" type="none"/>
          </a:ln>
          <a:effectLst>
            <a:outerShdw blurRad="381000" rotWithShape="0" algn="t" dir="5400000" dist="63500">
              <a:srgbClr val="000000">
                <a:alpha val="902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300"/>
              <a:buFont typeface="Arial"/>
              <a:buNone/>
            </a:pPr>
            <a:r>
              <a:t/>
            </a:r>
            <a:endParaRPr b="0" i="0" sz="300" u="none" cap="none" strike="noStrike">
              <a:solidFill>
                <a:schemeClr val="lt1"/>
              </a:solidFill>
              <a:latin typeface="Helvetica Neue"/>
              <a:ea typeface="Helvetica Neue"/>
              <a:cs typeface="Helvetica Neue"/>
              <a:sym typeface="Helvetica Neue"/>
            </a:endParaRPr>
          </a:p>
        </p:txBody>
      </p:sp>
      <p:sp>
        <p:nvSpPr>
          <p:cNvPr id="427" name="Google Shape;427;p61"/>
          <p:cNvSpPr txBox="1"/>
          <p:nvPr/>
        </p:nvSpPr>
        <p:spPr>
          <a:xfrm>
            <a:off x="6736928" y="1923300"/>
            <a:ext cx="1179300" cy="230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500"/>
              <a:buFont typeface="Arial"/>
              <a:buNone/>
            </a:pPr>
            <a:r>
              <a:rPr b="1" i="0" lang="en-GB" sz="2000" u="none" cap="none" strike="noStrike">
                <a:solidFill>
                  <a:srgbClr val="000000"/>
                </a:solidFill>
                <a:latin typeface="Helvetica Neue"/>
                <a:ea typeface="Helvetica Neue"/>
                <a:cs typeface="Helvetica Neue"/>
                <a:sym typeface="Helvetica Neue"/>
              </a:rPr>
              <a:t>Fixed Fee</a:t>
            </a:r>
            <a:endParaRPr b="1" i="0" sz="2000" u="none" cap="none" strike="noStrike">
              <a:solidFill>
                <a:srgbClr val="000000"/>
              </a:solidFill>
              <a:latin typeface="Helvetica Neue"/>
              <a:ea typeface="Helvetica Neue"/>
              <a:cs typeface="Helvetica Neue"/>
              <a:sym typeface="Helvetica Neue"/>
            </a:endParaRPr>
          </a:p>
        </p:txBody>
      </p:sp>
      <p:sp>
        <p:nvSpPr>
          <p:cNvPr id="428" name="Google Shape;428;p61"/>
          <p:cNvSpPr txBox="1"/>
          <p:nvPr/>
        </p:nvSpPr>
        <p:spPr>
          <a:xfrm>
            <a:off x="3706050" y="1923300"/>
            <a:ext cx="1667100" cy="230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500"/>
              <a:buFont typeface="Arial"/>
              <a:buNone/>
            </a:pPr>
            <a:r>
              <a:rPr b="1" i="0" lang="en-GB" sz="2000" u="none" cap="none" strike="noStrike">
                <a:solidFill>
                  <a:srgbClr val="000000"/>
                </a:solidFill>
                <a:latin typeface="Helvetica Neue"/>
                <a:ea typeface="Helvetica Neue"/>
                <a:cs typeface="Helvetica Neue"/>
                <a:sym typeface="Helvetica Neue"/>
              </a:rPr>
              <a:t>Commission</a:t>
            </a:r>
            <a:endParaRPr b="1" i="0" sz="2000" u="none" cap="none" strike="noStrike">
              <a:solidFill>
                <a:srgbClr val="000000"/>
              </a:solidFill>
              <a:latin typeface="Helvetica Neue"/>
              <a:ea typeface="Helvetica Neue"/>
              <a:cs typeface="Helvetica Neue"/>
              <a:sym typeface="Helvetica Neue"/>
            </a:endParaRPr>
          </a:p>
        </p:txBody>
      </p:sp>
      <p:sp>
        <p:nvSpPr>
          <p:cNvPr id="429" name="Google Shape;429;p61"/>
          <p:cNvSpPr txBox="1"/>
          <p:nvPr/>
        </p:nvSpPr>
        <p:spPr>
          <a:xfrm>
            <a:off x="6894814" y="2248894"/>
            <a:ext cx="943200" cy="461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3000"/>
              <a:buFont typeface="Arial"/>
              <a:buNone/>
            </a:pPr>
            <a:r>
              <a:rPr b="0" i="0" lang="en-GB" sz="3000" u="none" cap="none" strike="noStrike">
                <a:solidFill>
                  <a:srgbClr val="000000"/>
                </a:solidFill>
                <a:latin typeface="Helvetica Neue"/>
                <a:ea typeface="Helvetica Neue"/>
                <a:cs typeface="Helvetica Neue"/>
                <a:sym typeface="Helvetica Neue"/>
              </a:rPr>
              <a:t>60 €</a:t>
            </a:r>
            <a:endParaRPr b="0" i="0" sz="1100" u="none" cap="none" strike="noStrike">
              <a:solidFill>
                <a:srgbClr val="000000"/>
              </a:solidFill>
              <a:latin typeface="Arial"/>
              <a:ea typeface="Arial"/>
              <a:cs typeface="Arial"/>
              <a:sym typeface="Arial"/>
            </a:endParaRPr>
          </a:p>
        </p:txBody>
      </p:sp>
      <p:sp>
        <p:nvSpPr>
          <p:cNvPr id="430" name="Google Shape;430;p61"/>
          <p:cNvSpPr txBox="1"/>
          <p:nvPr/>
        </p:nvSpPr>
        <p:spPr>
          <a:xfrm>
            <a:off x="6818609" y="2793319"/>
            <a:ext cx="1104600" cy="161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Helvetica Neue"/>
                <a:ea typeface="Helvetica Neue"/>
                <a:cs typeface="Helvetica Neue"/>
                <a:sym typeface="Helvetica Neue"/>
              </a:rPr>
              <a:t>Monthly / user</a:t>
            </a:r>
            <a:endParaRPr b="0" i="0" sz="1700" u="none" cap="none" strike="noStrike">
              <a:solidFill>
                <a:srgbClr val="000000"/>
              </a:solidFill>
              <a:latin typeface="Helvetica Neue"/>
              <a:ea typeface="Helvetica Neue"/>
              <a:cs typeface="Helvetica Neue"/>
              <a:sym typeface="Helvetica Neue"/>
            </a:endParaRPr>
          </a:p>
        </p:txBody>
      </p:sp>
      <p:sp>
        <p:nvSpPr>
          <p:cNvPr id="431" name="Google Shape;431;p61"/>
          <p:cNvSpPr txBox="1"/>
          <p:nvPr/>
        </p:nvSpPr>
        <p:spPr>
          <a:xfrm>
            <a:off x="4011453" y="2248894"/>
            <a:ext cx="943200" cy="461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3000"/>
              <a:buFont typeface="Arial"/>
              <a:buNone/>
            </a:pPr>
            <a:r>
              <a:rPr b="0" i="0" lang="en-GB" sz="3000" u="none" cap="none" strike="noStrike">
                <a:solidFill>
                  <a:srgbClr val="000000"/>
                </a:solidFill>
                <a:latin typeface="Helvetica Neue"/>
                <a:ea typeface="Helvetica Neue"/>
                <a:cs typeface="Helvetica Neue"/>
                <a:sym typeface="Helvetica Neue"/>
              </a:rPr>
              <a:t>5 %</a:t>
            </a:r>
            <a:endParaRPr b="0" i="0" sz="1100" u="none" cap="none" strike="noStrike">
              <a:solidFill>
                <a:srgbClr val="000000"/>
              </a:solidFill>
              <a:latin typeface="Arial"/>
              <a:ea typeface="Arial"/>
              <a:cs typeface="Arial"/>
              <a:sym typeface="Arial"/>
            </a:endParaRPr>
          </a:p>
        </p:txBody>
      </p:sp>
      <p:sp>
        <p:nvSpPr>
          <p:cNvPr id="432" name="Google Shape;432;p61"/>
          <p:cNvSpPr txBox="1"/>
          <p:nvPr/>
        </p:nvSpPr>
        <p:spPr>
          <a:xfrm>
            <a:off x="3494158" y="3277993"/>
            <a:ext cx="2019000" cy="3231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Helvetica Neue"/>
              <a:ea typeface="Helvetica Neue"/>
              <a:cs typeface="Helvetica Neue"/>
              <a:sym typeface="Helvetica Neue"/>
            </a:endParaRPr>
          </a:p>
        </p:txBody>
      </p:sp>
      <p:sp>
        <p:nvSpPr>
          <p:cNvPr id="433" name="Google Shape;433;p61"/>
          <p:cNvSpPr/>
          <p:nvPr/>
        </p:nvSpPr>
        <p:spPr>
          <a:xfrm>
            <a:off x="6479304" y="3187274"/>
            <a:ext cx="1667100" cy="913500"/>
          </a:xfrm>
          <a:prstGeom prst="rect">
            <a:avLst/>
          </a:prstGeom>
          <a:noFill/>
          <a:ln>
            <a:noFill/>
          </a:ln>
        </p:spPr>
        <p:txBody>
          <a:bodyPr anchorCtr="0" anchor="t" bIns="0" lIns="0" spcFirstLastPara="1" rIns="0" wrap="square" tIns="0">
            <a:noAutofit/>
          </a:bodyPr>
          <a:lstStyle/>
          <a:p>
            <a:pPr indent="0" lvl="0" marL="0" marR="0" rtl="0" algn="just">
              <a:lnSpc>
                <a:spcPct val="135000"/>
              </a:lnSpc>
              <a:spcBef>
                <a:spcPts val="0"/>
              </a:spcBef>
              <a:spcAft>
                <a:spcPts val="0"/>
              </a:spcAft>
              <a:buClr>
                <a:srgbClr val="000000"/>
              </a:buClr>
              <a:buSzPts val="900"/>
              <a:buFont typeface="Arial"/>
              <a:buNone/>
            </a:pPr>
            <a:r>
              <a:t/>
            </a:r>
            <a:endParaRPr b="0" i="0" sz="1100" u="none" cap="none" strike="noStrike">
              <a:solidFill>
                <a:srgbClr val="000000"/>
              </a:solidFill>
              <a:latin typeface="Arial"/>
              <a:ea typeface="Arial"/>
              <a:cs typeface="Arial"/>
              <a:sym typeface="Arial"/>
            </a:endParaRPr>
          </a:p>
        </p:txBody>
      </p:sp>
      <p:sp>
        <p:nvSpPr>
          <p:cNvPr id="434" name="Google Shape;434;p61"/>
          <p:cNvSpPr/>
          <p:nvPr/>
        </p:nvSpPr>
        <p:spPr>
          <a:xfrm>
            <a:off x="3619871" y="2793319"/>
            <a:ext cx="1667100" cy="165600"/>
          </a:xfrm>
          <a:prstGeom prst="rect">
            <a:avLst/>
          </a:prstGeom>
          <a:noFill/>
          <a:ln>
            <a:noFill/>
          </a:ln>
        </p:spPr>
        <p:txBody>
          <a:bodyPr anchorCtr="0" anchor="t" bIns="0" lIns="0" spcFirstLastPara="1" rIns="0" wrap="square" tIns="0">
            <a:noAutofit/>
          </a:bodyPr>
          <a:lstStyle/>
          <a:p>
            <a:pPr indent="0" lvl="0" marL="0" marR="0" rtl="0" algn="ctr">
              <a:lnSpc>
                <a:spcPct val="135000"/>
              </a:lnSpc>
              <a:spcBef>
                <a:spcPts val="0"/>
              </a:spcBef>
              <a:spcAft>
                <a:spcPts val="0"/>
              </a:spcAft>
              <a:buClr>
                <a:srgbClr val="000000"/>
              </a:buClr>
              <a:buSzPts val="1100"/>
              <a:buFont typeface="Arial"/>
              <a:buNone/>
            </a:pPr>
            <a:r>
              <a:rPr b="0" i="0" lang="en-GB" sz="1100" u="none" cap="none" strike="noStrike">
                <a:solidFill>
                  <a:srgbClr val="000000"/>
                </a:solidFill>
                <a:latin typeface="Helvetica Neue"/>
                <a:ea typeface="Helvetica Neue"/>
                <a:cs typeface="Helvetica Neue"/>
                <a:sym typeface="Helvetica Neue"/>
              </a:rPr>
              <a:t>On Product Sales</a:t>
            </a:r>
            <a:r>
              <a:rPr b="0" i="0" lang="en-GB" sz="900" u="none" cap="none" strike="noStrike">
                <a:solidFill>
                  <a:srgbClr val="000000"/>
                </a:solidFill>
                <a:latin typeface="Helvetica Neue"/>
                <a:ea typeface="Helvetica Neue"/>
                <a:cs typeface="Helvetica Neue"/>
                <a:sym typeface="Helvetica Neue"/>
              </a:rPr>
              <a:t> </a:t>
            </a:r>
            <a:endParaRPr b="0" i="0" sz="1100" u="none" cap="none" strike="noStrike">
              <a:solidFill>
                <a:srgbClr val="000000"/>
              </a:solidFill>
              <a:latin typeface="Arial"/>
              <a:ea typeface="Arial"/>
              <a:cs typeface="Arial"/>
              <a:sym typeface="Arial"/>
            </a:endParaRPr>
          </a:p>
        </p:txBody>
      </p:sp>
      <p:sp>
        <p:nvSpPr>
          <p:cNvPr id="435" name="Google Shape;435;p61"/>
          <p:cNvSpPr/>
          <p:nvPr/>
        </p:nvSpPr>
        <p:spPr>
          <a:xfrm>
            <a:off x="658526" y="1408978"/>
            <a:ext cx="2300400" cy="3050400"/>
          </a:xfrm>
          <a:prstGeom prst="rect">
            <a:avLst/>
          </a:prstGeom>
          <a:solidFill>
            <a:schemeClr val="lt1"/>
          </a:solidFill>
          <a:ln cap="flat" cmpd="sng" w="12700">
            <a:solidFill>
              <a:srgbClr val="F2F2F2"/>
            </a:solidFill>
            <a:prstDash val="solid"/>
            <a:miter lim="800000"/>
            <a:headEnd len="sm" w="sm" type="none"/>
            <a:tailEnd len="sm" w="sm" type="none"/>
          </a:ln>
          <a:effectLst>
            <a:outerShdw blurRad="381000" rotWithShape="0" algn="t" dir="5400000" dist="63500">
              <a:srgbClr val="000000">
                <a:alpha val="9020"/>
              </a:srgbClr>
            </a:outerShdw>
          </a:effectLst>
        </p:spPr>
        <p:txBody>
          <a:bodyPr anchorCtr="0" anchor="ctr" bIns="34275" lIns="68575" spcFirstLastPara="1" rIns="68575" wrap="square" tIns="34275">
            <a:noAutofit/>
          </a:bodyPr>
          <a:lstStyle/>
          <a:p>
            <a:pPr indent="0" lvl="0" marL="0" marR="0" rtl="0" algn="just">
              <a:lnSpc>
                <a:spcPct val="135000"/>
              </a:lnSpc>
              <a:spcBef>
                <a:spcPts val="0"/>
              </a:spcBef>
              <a:spcAft>
                <a:spcPts val="0"/>
              </a:spcAft>
              <a:buClr>
                <a:schemeClr val="dk1"/>
              </a:buClr>
              <a:buSzPts val="800"/>
              <a:buFont typeface="Arial"/>
              <a:buNone/>
            </a:pPr>
            <a:r>
              <a:t/>
            </a:r>
            <a:endParaRPr b="0" i="0" sz="900" u="none" cap="none" strike="noStrike">
              <a:solidFill>
                <a:schemeClr val="dk1"/>
              </a:solidFill>
              <a:latin typeface="Arial"/>
              <a:ea typeface="Arial"/>
              <a:cs typeface="Arial"/>
              <a:sym typeface="Arial"/>
            </a:endParaRPr>
          </a:p>
        </p:txBody>
      </p:sp>
      <p:sp>
        <p:nvSpPr>
          <p:cNvPr id="436" name="Google Shape;436;p61"/>
          <p:cNvSpPr txBox="1"/>
          <p:nvPr/>
        </p:nvSpPr>
        <p:spPr>
          <a:xfrm>
            <a:off x="1075219" y="1923300"/>
            <a:ext cx="1439100" cy="230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500"/>
              <a:buFont typeface="Arial"/>
              <a:buNone/>
            </a:pPr>
            <a:r>
              <a:rPr b="1" i="0" lang="en-GB" sz="2000" u="none" cap="none" strike="noStrike">
                <a:solidFill>
                  <a:srgbClr val="000000"/>
                </a:solidFill>
                <a:latin typeface="Helvetica Neue"/>
                <a:ea typeface="Helvetica Neue"/>
                <a:cs typeface="Helvetica Neue"/>
                <a:sym typeface="Helvetica Neue"/>
              </a:rPr>
              <a:t>Advertising</a:t>
            </a:r>
            <a:endParaRPr b="1" i="0" sz="2000" u="none" cap="none" strike="noStrike">
              <a:solidFill>
                <a:srgbClr val="000000"/>
              </a:solidFill>
              <a:latin typeface="Helvetica Neue"/>
              <a:ea typeface="Helvetica Neue"/>
              <a:cs typeface="Helvetica Neue"/>
              <a:sym typeface="Helvetica Neue"/>
            </a:endParaRPr>
          </a:p>
        </p:txBody>
      </p:sp>
      <p:sp>
        <p:nvSpPr>
          <p:cNvPr id="437" name="Google Shape;437;p61"/>
          <p:cNvSpPr txBox="1"/>
          <p:nvPr/>
        </p:nvSpPr>
        <p:spPr>
          <a:xfrm>
            <a:off x="1175792" y="2248894"/>
            <a:ext cx="1179300" cy="461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3000"/>
              <a:buFont typeface="Arial"/>
              <a:buNone/>
            </a:pPr>
            <a:r>
              <a:rPr b="0" i="0" lang="en-GB" sz="3000" u="none" cap="none" strike="noStrike">
                <a:solidFill>
                  <a:srgbClr val="000000"/>
                </a:solidFill>
                <a:latin typeface="Helvetica Neue"/>
                <a:ea typeface="Helvetica Neue"/>
                <a:cs typeface="Helvetica Neue"/>
                <a:sym typeface="Helvetica Neue"/>
              </a:rPr>
              <a:t>0.20 €</a:t>
            </a:r>
            <a:endParaRPr b="0" i="0" sz="1100" u="none" cap="none" strike="noStrike">
              <a:solidFill>
                <a:srgbClr val="000000"/>
              </a:solidFill>
              <a:latin typeface="Arial"/>
              <a:ea typeface="Arial"/>
              <a:cs typeface="Arial"/>
              <a:sym typeface="Arial"/>
            </a:endParaRPr>
          </a:p>
        </p:txBody>
      </p:sp>
      <p:sp>
        <p:nvSpPr>
          <p:cNvPr id="438" name="Google Shape;438;p61"/>
          <p:cNvSpPr/>
          <p:nvPr/>
        </p:nvSpPr>
        <p:spPr>
          <a:xfrm>
            <a:off x="3649534" y="1554587"/>
            <a:ext cx="1667100" cy="165600"/>
          </a:xfrm>
          <a:prstGeom prst="rect">
            <a:avLst/>
          </a:prstGeom>
          <a:noFill/>
          <a:ln>
            <a:noFill/>
          </a:ln>
        </p:spPr>
        <p:txBody>
          <a:bodyPr anchorCtr="0" anchor="t" bIns="0" lIns="0" spcFirstLastPara="1" rIns="0" wrap="square" tIns="0">
            <a:noAutofit/>
          </a:bodyPr>
          <a:lstStyle/>
          <a:p>
            <a:pPr indent="0" lvl="0" marL="0" marR="0" rtl="0" algn="ctr">
              <a:lnSpc>
                <a:spcPct val="135000"/>
              </a:lnSpc>
              <a:spcBef>
                <a:spcPts val="0"/>
              </a:spcBef>
              <a:spcAft>
                <a:spcPts val="0"/>
              </a:spcAft>
              <a:buClr>
                <a:srgbClr val="000000"/>
              </a:buClr>
              <a:buSzPts val="1100"/>
              <a:buFont typeface="Arial"/>
              <a:buNone/>
            </a:pPr>
            <a:r>
              <a:rPr b="1" i="0" lang="en-GB" sz="1400" u="none" cap="none" strike="noStrike">
                <a:solidFill>
                  <a:srgbClr val="999999"/>
                </a:solidFill>
                <a:latin typeface="Helvetica Neue"/>
                <a:ea typeface="Helvetica Neue"/>
                <a:cs typeface="Helvetica Neue"/>
                <a:sym typeface="Helvetica Neue"/>
              </a:rPr>
              <a:t>Free Software </a:t>
            </a:r>
            <a:endParaRPr b="1" i="0" sz="1400" u="none" cap="none" strike="noStrike">
              <a:solidFill>
                <a:srgbClr val="999999"/>
              </a:solidFill>
              <a:latin typeface="Arial"/>
              <a:ea typeface="Arial"/>
              <a:cs typeface="Arial"/>
              <a:sym typeface="Arial"/>
            </a:endParaRPr>
          </a:p>
        </p:txBody>
      </p:sp>
      <p:sp>
        <p:nvSpPr>
          <p:cNvPr id="439" name="Google Shape;439;p61"/>
          <p:cNvSpPr/>
          <p:nvPr/>
        </p:nvSpPr>
        <p:spPr>
          <a:xfrm>
            <a:off x="6493028" y="1554587"/>
            <a:ext cx="1667100" cy="165600"/>
          </a:xfrm>
          <a:prstGeom prst="rect">
            <a:avLst/>
          </a:prstGeom>
          <a:noFill/>
          <a:ln>
            <a:noFill/>
          </a:ln>
        </p:spPr>
        <p:txBody>
          <a:bodyPr anchorCtr="0" anchor="t" bIns="0" lIns="0" spcFirstLastPara="1" rIns="0" wrap="square" tIns="0">
            <a:noAutofit/>
          </a:bodyPr>
          <a:lstStyle/>
          <a:p>
            <a:pPr indent="0" lvl="0" marL="0" marR="0" rtl="0" algn="ctr">
              <a:lnSpc>
                <a:spcPct val="135000"/>
              </a:lnSpc>
              <a:spcBef>
                <a:spcPts val="0"/>
              </a:spcBef>
              <a:spcAft>
                <a:spcPts val="0"/>
              </a:spcAft>
              <a:buClr>
                <a:srgbClr val="000000"/>
              </a:buClr>
              <a:buSzPts val="1100"/>
              <a:buFont typeface="Arial"/>
              <a:buNone/>
            </a:pPr>
            <a:r>
              <a:rPr b="1" i="0" lang="en-GB" sz="1400" u="none" cap="none" strike="noStrike">
                <a:solidFill>
                  <a:srgbClr val="999999"/>
                </a:solidFill>
                <a:latin typeface="Helvetica Neue"/>
                <a:ea typeface="Helvetica Neue"/>
                <a:cs typeface="Helvetica Neue"/>
                <a:sym typeface="Helvetica Neue"/>
              </a:rPr>
              <a:t>Paid Software</a:t>
            </a:r>
            <a:endParaRPr b="1" i="0" sz="1400" u="none" cap="none" strike="noStrike">
              <a:solidFill>
                <a:srgbClr val="999999"/>
              </a:solidFill>
              <a:latin typeface="Arial"/>
              <a:ea typeface="Arial"/>
              <a:cs typeface="Arial"/>
              <a:sym typeface="Arial"/>
            </a:endParaRPr>
          </a:p>
        </p:txBody>
      </p:sp>
      <p:sp>
        <p:nvSpPr>
          <p:cNvPr id="440" name="Google Shape;440;p61"/>
          <p:cNvSpPr/>
          <p:nvPr/>
        </p:nvSpPr>
        <p:spPr>
          <a:xfrm>
            <a:off x="920340" y="1554587"/>
            <a:ext cx="1667100" cy="165600"/>
          </a:xfrm>
          <a:prstGeom prst="rect">
            <a:avLst/>
          </a:prstGeom>
          <a:noFill/>
          <a:ln>
            <a:noFill/>
          </a:ln>
        </p:spPr>
        <p:txBody>
          <a:bodyPr anchorCtr="0" anchor="t" bIns="0" lIns="0" spcFirstLastPara="1" rIns="0" wrap="square" tIns="0">
            <a:noAutofit/>
          </a:bodyPr>
          <a:lstStyle/>
          <a:p>
            <a:pPr indent="0" lvl="0" marL="0" marR="0" rtl="0" algn="ctr">
              <a:lnSpc>
                <a:spcPct val="135000"/>
              </a:lnSpc>
              <a:spcBef>
                <a:spcPts val="0"/>
              </a:spcBef>
              <a:spcAft>
                <a:spcPts val="0"/>
              </a:spcAft>
              <a:buClr>
                <a:srgbClr val="000000"/>
              </a:buClr>
              <a:buSzPts val="1100"/>
              <a:buFont typeface="Arial"/>
              <a:buNone/>
            </a:pPr>
            <a:r>
              <a:rPr b="1" i="0" lang="en-GB" sz="1400" u="none" cap="none" strike="noStrike">
                <a:solidFill>
                  <a:srgbClr val="999999"/>
                </a:solidFill>
                <a:latin typeface="Helvetica Neue"/>
                <a:ea typeface="Helvetica Neue"/>
                <a:cs typeface="Helvetica Neue"/>
                <a:sym typeface="Helvetica Neue"/>
              </a:rPr>
              <a:t>Online Platform</a:t>
            </a:r>
            <a:endParaRPr b="1" i="0" sz="1400" u="none" cap="none" strike="noStrike">
              <a:solidFill>
                <a:srgbClr val="999999"/>
              </a:solidFill>
              <a:latin typeface="Arial"/>
              <a:ea typeface="Arial"/>
              <a:cs typeface="Arial"/>
              <a:sym typeface="Arial"/>
            </a:endParaRPr>
          </a:p>
        </p:txBody>
      </p:sp>
      <p:sp>
        <p:nvSpPr>
          <p:cNvPr id="441" name="Google Shape;441;p61"/>
          <p:cNvSpPr txBox="1"/>
          <p:nvPr/>
        </p:nvSpPr>
        <p:spPr>
          <a:xfrm>
            <a:off x="1488638" y="4468950"/>
            <a:ext cx="5191200" cy="323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442" name="Google Shape;442;p61"/>
          <p:cNvPicPr preferRelativeResize="0"/>
          <p:nvPr/>
        </p:nvPicPr>
        <p:blipFill rotWithShape="1">
          <a:blip r:embed="rId3">
            <a:alphaModFix/>
          </a:blip>
          <a:srcRect b="0" l="0" r="0" t="0"/>
          <a:stretch/>
        </p:blipFill>
        <p:spPr>
          <a:xfrm>
            <a:off x="767475" y="3536068"/>
            <a:ext cx="810000" cy="804595"/>
          </a:xfrm>
          <a:prstGeom prst="rect">
            <a:avLst/>
          </a:prstGeom>
          <a:noFill/>
          <a:ln>
            <a:noFill/>
          </a:ln>
          <a:effectLst>
            <a:outerShdw blurRad="57150" rotWithShape="0" algn="bl" dir="5400000" dist="19050">
              <a:srgbClr val="000000">
                <a:alpha val="49800"/>
              </a:srgbClr>
            </a:outerShdw>
          </a:effectLst>
        </p:spPr>
      </p:pic>
      <p:pic>
        <p:nvPicPr>
          <p:cNvPr id="443" name="Google Shape;443;p61"/>
          <p:cNvPicPr preferRelativeResize="0"/>
          <p:nvPr/>
        </p:nvPicPr>
        <p:blipFill rotWithShape="1">
          <a:blip r:embed="rId4">
            <a:alphaModFix/>
          </a:blip>
          <a:srcRect b="0" l="0" r="0" t="0"/>
          <a:stretch/>
        </p:blipFill>
        <p:spPr>
          <a:xfrm>
            <a:off x="1887863" y="3556129"/>
            <a:ext cx="759825" cy="764462"/>
          </a:xfrm>
          <a:prstGeom prst="rect">
            <a:avLst/>
          </a:prstGeom>
          <a:noFill/>
          <a:ln>
            <a:noFill/>
          </a:ln>
        </p:spPr>
      </p:pic>
      <p:pic>
        <p:nvPicPr>
          <p:cNvPr id="444" name="Google Shape;444;p61"/>
          <p:cNvPicPr preferRelativeResize="0"/>
          <p:nvPr/>
        </p:nvPicPr>
        <p:blipFill rotWithShape="1">
          <a:blip r:embed="rId3">
            <a:alphaModFix/>
          </a:blip>
          <a:srcRect b="0" l="0" r="0" t="0"/>
          <a:stretch/>
        </p:blipFill>
        <p:spPr>
          <a:xfrm>
            <a:off x="3407887" y="3590625"/>
            <a:ext cx="852377" cy="846694"/>
          </a:xfrm>
          <a:prstGeom prst="rect">
            <a:avLst/>
          </a:prstGeom>
          <a:noFill/>
          <a:ln>
            <a:noFill/>
          </a:ln>
          <a:effectLst>
            <a:outerShdw blurRad="57150" rotWithShape="0" algn="bl" dir="5400000" dist="19050">
              <a:srgbClr val="000000">
                <a:alpha val="49800"/>
              </a:srgbClr>
            </a:outerShdw>
          </a:effectLst>
        </p:spPr>
      </p:pic>
      <p:pic>
        <p:nvPicPr>
          <p:cNvPr id="445" name="Google Shape;445;p61"/>
          <p:cNvPicPr preferRelativeResize="0"/>
          <p:nvPr/>
        </p:nvPicPr>
        <p:blipFill rotWithShape="1">
          <a:blip r:embed="rId4">
            <a:alphaModFix/>
          </a:blip>
          <a:srcRect b="0" l="0" r="0" t="0"/>
          <a:stretch/>
        </p:blipFill>
        <p:spPr>
          <a:xfrm>
            <a:off x="4732688" y="3556129"/>
            <a:ext cx="759825" cy="764462"/>
          </a:xfrm>
          <a:prstGeom prst="rect">
            <a:avLst/>
          </a:prstGeom>
          <a:noFill/>
          <a:ln>
            <a:noFill/>
          </a:ln>
        </p:spPr>
      </p:pic>
      <p:pic>
        <p:nvPicPr>
          <p:cNvPr id="446" name="Google Shape;446;p61"/>
          <p:cNvPicPr preferRelativeResize="0"/>
          <p:nvPr/>
        </p:nvPicPr>
        <p:blipFill rotWithShape="1">
          <a:blip r:embed="rId4">
            <a:alphaModFix/>
          </a:blip>
          <a:srcRect b="0" l="0" r="0" t="0"/>
          <a:stretch/>
        </p:blipFill>
        <p:spPr>
          <a:xfrm>
            <a:off x="6886631" y="3509587"/>
            <a:ext cx="852375" cy="857559"/>
          </a:xfrm>
          <a:prstGeom prst="rect">
            <a:avLst/>
          </a:prstGeom>
          <a:noFill/>
          <a:ln>
            <a:noFill/>
          </a:ln>
        </p:spPr>
      </p:pic>
      <p:sp>
        <p:nvSpPr>
          <p:cNvPr id="447" name="Google Shape;447;p61"/>
          <p:cNvSpPr/>
          <p:nvPr/>
        </p:nvSpPr>
        <p:spPr>
          <a:xfrm>
            <a:off x="874740" y="2793319"/>
            <a:ext cx="1667100" cy="165600"/>
          </a:xfrm>
          <a:prstGeom prst="rect">
            <a:avLst/>
          </a:prstGeom>
          <a:noFill/>
          <a:ln>
            <a:noFill/>
          </a:ln>
        </p:spPr>
        <p:txBody>
          <a:bodyPr anchorCtr="0" anchor="t" bIns="0" lIns="0" spcFirstLastPara="1" rIns="0" wrap="square" tIns="0">
            <a:noAutofit/>
          </a:bodyPr>
          <a:lstStyle/>
          <a:p>
            <a:pPr indent="0" lvl="0" marL="0" marR="0" rtl="0" algn="ctr">
              <a:lnSpc>
                <a:spcPct val="135000"/>
              </a:lnSpc>
              <a:spcBef>
                <a:spcPts val="0"/>
              </a:spcBef>
              <a:spcAft>
                <a:spcPts val="0"/>
              </a:spcAft>
              <a:buClr>
                <a:srgbClr val="000000"/>
              </a:buClr>
              <a:buSzPts val="1100"/>
              <a:buFont typeface="Arial"/>
              <a:buNone/>
            </a:pPr>
            <a:r>
              <a:rPr b="0" i="0" lang="en-GB" sz="1100" u="none" cap="none" strike="noStrike">
                <a:solidFill>
                  <a:srgbClr val="000000"/>
                </a:solidFill>
                <a:latin typeface="Helvetica Neue"/>
                <a:ea typeface="Helvetica Neue"/>
                <a:cs typeface="Helvetica Neue"/>
                <a:sym typeface="Helvetica Neue"/>
              </a:rPr>
              <a:t>Cost Per Click</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62"/>
          <p:cNvSpPr/>
          <p:nvPr/>
        </p:nvSpPr>
        <p:spPr>
          <a:xfrm rot="-362707">
            <a:off x="-212795" y="2651055"/>
            <a:ext cx="9739660" cy="3080450"/>
          </a:xfrm>
          <a:prstGeom prst="rect">
            <a:avLst/>
          </a:prstGeom>
          <a:solidFill>
            <a:srgbClr val="44B2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sz="1400" u="none" cap="none" strike="noStrike">
              <a:solidFill>
                <a:schemeClr val="dk1"/>
              </a:solidFill>
              <a:latin typeface="Helvetica Neue"/>
              <a:ea typeface="Helvetica Neue"/>
              <a:cs typeface="Helvetica Neue"/>
              <a:sym typeface="Helvetica Neue"/>
            </a:endParaRPr>
          </a:p>
        </p:txBody>
      </p:sp>
      <p:sp>
        <p:nvSpPr>
          <p:cNvPr id="454" name="Google Shape;454;p62"/>
          <p:cNvSpPr txBox="1"/>
          <p:nvPr/>
        </p:nvSpPr>
        <p:spPr>
          <a:xfrm>
            <a:off x="906685" y="497509"/>
            <a:ext cx="2819100" cy="4986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en-GB" sz="4100">
                <a:solidFill>
                  <a:srgbClr val="FF0000"/>
                </a:solidFill>
                <a:latin typeface="Baumans"/>
                <a:ea typeface="Baumans"/>
                <a:cs typeface="Baumans"/>
                <a:sym typeface="Baumans"/>
              </a:rPr>
              <a:t>Next Steps (MVP)</a:t>
            </a:r>
            <a:endParaRPr sz="1100"/>
          </a:p>
        </p:txBody>
      </p:sp>
      <p:sp>
        <p:nvSpPr>
          <p:cNvPr id="455" name="Google Shape;455;p62"/>
          <p:cNvSpPr txBox="1"/>
          <p:nvPr/>
        </p:nvSpPr>
        <p:spPr>
          <a:xfrm>
            <a:off x="803799" y="1072965"/>
            <a:ext cx="7338300" cy="31548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dk1"/>
              </a:buClr>
              <a:buSzPts val="2100"/>
              <a:buFont typeface="Arial"/>
              <a:buNone/>
            </a:pPr>
            <a:r>
              <a:t/>
            </a:r>
            <a:endParaRPr b="1" sz="2100">
              <a:solidFill>
                <a:schemeClr val="dk1"/>
              </a:solidFill>
              <a:latin typeface="Calibri"/>
              <a:ea typeface="Calibri"/>
              <a:cs typeface="Calibri"/>
              <a:sym typeface="Calibri"/>
            </a:endParaRPr>
          </a:p>
          <a:p>
            <a:pPr indent="-171450" lvl="0" marL="177800" marR="0" rtl="0" algn="l">
              <a:lnSpc>
                <a:spcPct val="90000"/>
              </a:lnSpc>
              <a:spcBef>
                <a:spcPts val="800"/>
              </a:spcBef>
              <a:spcAft>
                <a:spcPts val="0"/>
              </a:spcAft>
              <a:buClr>
                <a:schemeClr val="dk1"/>
              </a:buClr>
              <a:buSzPts val="2100"/>
              <a:buFont typeface="Arial"/>
              <a:buChar char="•"/>
            </a:pPr>
            <a:r>
              <a:rPr lang="en-GB" sz="2100">
                <a:solidFill>
                  <a:schemeClr val="dk1"/>
                </a:solidFill>
                <a:latin typeface="Calibri"/>
                <a:ea typeface="Calibri"/>
                <a:cs typeface="Calibri"/>
                <a:sym typeface="Calibri"/>
              </a:rPr>
              <a:t>Data integration of more materials</a:t>
            </a:r>
            <a:endParaRPr sz="1100"/>
          </a:p>
          <a:p>
            <a:pPr indent="-171450" lvl="0" marL="177800" marR="0" rtl="0" algn="l">
              <a:lnSpc>
                <a:spcPct val="90000"/>
              </a:lnSpc>
              <a:spcBef>
                <a:spcPts val="800"/>
              </a:spcBef>
              <a:spcAft>
                <a:spcPts val="0"/>
              </a:spcAft>
              <a:buClr>
                <a:schemeClr val="dk1"/>
              </a:buClr>
              <a:buSzPts val="2100"/>
              <a:buFont typeface="Arial"/>
              <a:buChar char="•"/>
            </a:pPr>
            <a:r>
              <a:rPr lang="en-GB" sz="2100">
                <a:solidFill>
                  <a:schemeClr val="dk1"/>
                </a:solidFill>
                <a:latin typeface="Calibri"/>
                <a:ea typeface="Calibri"/>
                <a:cs typeface="Calibri"/>
                <a:sym typeface="Calibri"/>
              </a:rPr>
              <a:t>Matching Process with desired properties</a:t>
            </a:r>
            <a:endParaRPr sz="1100"/>
          </a:p>
          <a:p>
            <a:pPr indent="-171450" lvl="0" marL="177800" marR="0" rtl="0" algn="l">
              <a:lnSpc>
                <a:spcPct val="90000"/>
              </a:lnSpc>
              <a:spcBef>
                <a:spcPts val="800"/>
              </a:spcBef>
              <a:spcAft>
                <a:spcPts val="0"/>
              </a:spcAft>
              <a:buClr>
                <a:schemeClr val="dk1"/>
              </a:buClr>
              <a:buSzPts val="2100"/>
              <a:buFont typeface="Arial"/>
              <a:buChar char="•"/>
            </a:pPr>
            <a:r>
              <a:rPr lang="en-GB" sz="2100">
                <a:solidFill>
                  <a:schemeClr val="dk1"/>
                </a:solidFill>
                <a:latin typeface="Calibri"/>
                <a:ea typeface="Calibri"/>
                <a:cs typeface="Calibri"/>
                <a:sym typeface="Calibri"/>
              </a:rPr>
              <a:t>Closed Pilot Program</a:t>
            </a:r>
            <a:endParaRPr sz="1100"/>
          </a:p>
          <a:p>
            <a:pPr indent="0" lvl="0" marL="0" marR="0" rtl="0" algn="l">
              <a:lnSpc>
                <a:spcPct val="90000"/>
              </a:lnSpc>
              <a:spcBef>
                <a:spcPts val="800"/>
              </a:spcBef>
              <a:spcAft>
                <a:spcPts val="0"/>
              </a:spcAft>
              <a:buClr>
                <a:schemeClr val="dk1"/>
              </a:buClr>
              <a:buSzPts val="2100"/>
              <a:buFont typeface="Arial"/>
              <a:buNone/>
            </a:pPr>
            <a:r>
              <a:t/>
            </a:r>
            <a:endParaRPr sz="2100">
              <a:solidFill>
                <a:schemeClr val="dk1"/>
              </a:solidFill>
              <a:latin typeface="Calibri"/>
              <a:ea typeface="Calibri"/>
              <a:cs typeface="Calibri"/>
              <a:sym typeface="Calibri"/>
            </a:endParaRPr>
          </a:p>
          <a:p>
            <a:pPr indent="0" lvl="0" marL="0" marR="0" rtl="0" algn="l">
              <a:lnSpc>
                <a:spcPct val="90000"/>
              </a:lnSpc>
              <a:spcBef>
                <a:spcPts val="800"/>
              </a:spcBef>
              <a:spcAft>
                <a:spcPts val="0"/>
              </a:spcAft>
              <a:buClr>
                <a:schemeClr val="dk1"/>
              </a:buClr>
              <a:buSzPts val="2100"/>
              <a:buFont typeface="Arial"/>
              <a:buNone/>
            </a:pPr>
            <a:br>
              <a:rPr lang="en-GB" sz="2100">
                <a:solidFill>
                  <a:schemeClr val="dk1"/>
                </a:solidFill>
                <a:latin typeface="Calibri"/>
                <a:ea typeface="Calibri"/>
                <a:cs typeface="Calibri"/>
                <a:sym typeface="Calibri"/>
              </a:rPr>
            </a:br>
            <a:endParaRPr sz="2100">
              <a:solidFill>
                <a:schemeClr val="dk1"/>
              </a:solidFill>
              <a:latin typeface="Calibri"/>
              <a:ea typeface="Calibri"/>
              <a:cs typeface="Calibri"/>
              <a:sym typeface="Calibri"/>
            </a:endParaRPr>
          </a:p>
          <a:p>
            <a:pPr indent="-63500" lvl="1" marL="520700" marR="0" rtl="0" algn="l">
              <a:lnSpc>
                <a:spcPct val="90000"/>
              </a:lnSpc>
              <a:spcBef>
                <a:spcPts val="40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456" name="Google Shape;456;p62"/>
          <p:cNvPicPr preferRelativeResize="0"/>
          <p:nvPr/>
        </p:nvPicPr>
        <p:blipFill rotWithShape="1">
          <a:blip r:embed="rId3">
            <a:alphaModFix/>
          </a:blip>
          <a:srcRect b="0" l="0" r="0" t="0"/>
          <a:stretch/>
        </p:blipFill>
        <p:spPr>
          <a:xfrm>
            <a:off x="5842631" y="260011"/>
            <a:ext cx="3100954" cy="2243493"/>
          </a:xfrm>
          <a:prstGeom prst="rect">
            <a:avLst/>
          </a:prstGeom>
          <a:noFill/>
          <a:ln>
            <a:noFill/>
          </a:ln>
        </p:spPr>
      </p:pic>
      <p:pic>
        <p:nvPicPr>
          <p:cNvPr id="457" name="Google Shape;457;p62"/>
          <p:cNvPicPr preferRelativeResize="0"/>
          <p:nvPr/>
        </p:nvPicPr>
        <p:blipFill rotWithShape="1">
          <a:blip r:embed="rId4">
            <a:alphaModFix/>
          </a:blip>
          <a:srcRect b="0" l="0" r="0" t="0"/>
          <a:stretch/>
        </p:blipFill>
        <p:spPr>
          <a:xfrm>
            <a:off x="5812001" y="2377440"/>
            <a:ext cx="3331999" cy="2221333"/>
          </a:xfrm>
          <a:prstGeom prst="rect">
            <a:avLst/>
          </a:prstGeom>
          <a:noFill/>
          <a:ln>
            <a:noFill/>
          </a:ln>
        </p:spPr>
      </p:pic>
      <p:pic>
        <p:nvPicPr>
          <p:cNvPr id="458" name="Google Shape;458;p62"/>
          <p:cNvPicPr preferRelativeResize="0"/>
          <p:nvPr/>
        </p:nvPicPr>
        <p:blipFill rotWithShape="1">
          <a:blip r:embed="rId5">
            <a:alphaModFix/>
          </a:blip>
          <a:srcRect b="0" l="0" r="0" t="0"/>
          <a:stretch/>
        </p:blipFill>
        <p:spPr>
          <a:xfrm>
            <a:off x="1477033" y="3284063"/>
            <a:ext cx="4571695" cy="23201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2" name="Shape 462"/>
        <p:cNvGrpSpPr/>
        <p:nvPr/>
      </p:nvGrpSpPr>
      <p:grpSpPr>
        <a:xfrm>
          <a:off x="0" y="0"/>
          <a:ext cx="0" cy="0"/>
          <a:chOff x="0" y="0"/>
          <a:chExt cx="0" cy="0"/>
        </a:xfrm>
      </p:grpSpPr>
      <p:sp>
        <p:nvSpPr>
          <p:cNvPr id="463" name="Google Shape;463;p63"/>
          <p:cNvSpPr txBox="1"/>
          <p:nvPr/>
        </p:nvSpPr>
        <p:spPr>
          <a:xfrm>
            <a:off x="406012" y="1929493"/>
            <a:ext cx="2457300" cy="300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000"/>
              <a:buFont typeface="Helvetica Neue"/>
              <a:buNone/>
            </a:pPr>
            <a:r>
              <a:rPr lang="en-GB" sz="2000" u="none" cap="none" strike="noStrike">
                <a:solidFill>
                  <a:schemeClr val="dk1"/>
                </a:solidFill>
                <a:latin typeface="Helvetica Neue"/>
                <a:ea typeface="Helvetica Neue"/>
                <a:cs typeface="Helvetica Neue"/>
                <a:sym typeface="Helvetica Neue"/>
              </a:rPr>
              <a:t>Speed and Quality</a:t>
            </a:r>
            <a:endParaRPr sz="2000" u="none" cap="none" strike="noStrike">
              <a:solidFill>
                <a:schemeClr val="dk1"/>
              </a:solidFill>
              <a:latin typeface="Helvetica Neue"/>
              <a:ea typeface="Helvetica Neue"/>
              <a:cs typeface="Helvetica Neue"/>
              <a:sym typeface="Helvetica Neue"/>
            </a:endParaRPr>
          </a:p>
        </p:txBody>
      </p:sp>
      <p:sp>
        <p:nvSpPr>
          <p:cNvPr id="464" name="Google Shape;464;p63"/>
          <p:cNvSpPr txBox="1"/>
          <p:nvPr/>
        </p:nvSpPr>
        <p:spPr>
          <a:xfrm>
            <a:off x="393062" y="2536734"/>
            <a:ext cx="2088900" cy="2181300"/>
          </a:xfrm>
          <a:prstGeom prst="rect">
            <a:avLst/>
          </a:prstGeom>
          <a:noFill/>
          <a:ln>
            <a:noFill/>
          </a:ln>
        </p:spPr>
        <p:txBody>
          <a:bodyPr anchorCtr="0" anchor="t" bIns="0" lIns="0" spcFirstLastPara="1" rIns="0" wrap="square" tIns="0">
            <a:noAutofit/>
          </a:bodyPr>
          <a:lstStyle/>
          <a:p>
            <a:pPr indent="-127000" lvl="0" marL="127000" marR="0" rtl="0" algn="l">
              <a:lnSpc>
                <a:spcPct val="150000"/>
              </a:lnSpc>
              <a:spcBef>
                <a:spcPts val="0"/>
              </a:spcBef>
              <a:spcAft>
                <a:spcPts val="0"/>
              </a:spcAft>
              <a:buClr>
                <a:schemeClr val="dk1"/>
              </a:buClr>
              <a:buSzPts val="1400"/>
              <a:buFont typeface="Arial"/>
              <a:buChar char="•"/>
            </a:pPr>
            <a:r>
              <a:rPr lang="en-GB" sz="1400">
                <a:solidFill>
                  <a:schemeClr val="dk1"/>
                </a:solidFill>
                <a:latin typeface="Helvetica Neue"/>
                <a:ea typeface="Helvetica Neue"/>
                <a:cs typeface="Helvetica Neue"/>
                <a:sym typeface="Helvetica Neue"/>
              </a:rPr>
              <a:t>Helps to find the right material that improves part quality</a:t>
            </a:r>
            <a:endParaRPr sz="1100"/>
          </a:p>
          <a:p>
            <a:pPr indent="-127000" lvl="0" marL="127000" marR="0" rtl="0" algn="l">
              <a:lnSpc>
                <a:spcPct val="150000"/>
              </a:lnSpc>
              <a:spcBef>
                <a:spcPts val="0"/>
              </a:spcBef>
              <a:spcAft>
                <a:spcPts val="0"/>
              </a:spcAft>
              <a:buClr>
                <a:schemeClr val="dk1"/>
              </a:buClr>
              <a:buSzPts val="1400"/>
              <a:buFont typeface="Arial"/>
              <a:buChar char="•"/>
            </a:pPr>
            <a:r>
              <a:rPr lang="en-GB" sz="1400">
                <a:solidFill>
                  <a:schemeClr val="dk1"/>
                </a:solidFill>
                <a:latin typeface="Helvetica Neue"/>
                <a:ea typeface="Helvetica Neue"/>
                <a:cs typeface="Helvetica Neue"/>
                <a:sym typeface="Helvetica Neue"/>
              </a:rPr>
              <a:t>Saves time because of quick matching process</a:t>
            </a:r>
            <a:endParaRPr sz="1100"/>
          </a:p>
          <a:p>
            <a:pPr indent="-127000" lvl="0" marL="127000" marR="0" rtl="0" algn="l">
              <a:lnSpc>
                <a:spcPct val="150000"/>
              </a:lnSpc>
              <a:spcBef>
                <a:spcPts val="0"/>
              </a:spcBef>
              <a:spcAft>
                <a:spcPts val="0"/>
              </a:spcAft>
              <a:buClr>
                <a:schemeClr val="dk1"/>
              </a:buClr>
              <a:buSzPts val="1400"/>
              <a:buFont typeface="Arial"/>
              <a:buChar char="•"/>
            </a:pPr>
            <a:r>
              <a:rPr lang="en-GB" sz="1400">
                <a:solidFill>
                  <a:schemeClr val="dk1"/>
                </a:solidFill>
                <a:latin typeface="Helvetica Neue"/>
                <a:ea typeface="Helvetica Neue"/>
                <a:cs typeface="Helvetica Neue"/>
                <a:sym typeface="Helvetica Neue"/>
              </a:rPr>
              <a:t>Very userfriendly due to it’s simplicity</a:t>
            </a:r>
            <a:endParaRPr sz="1100"/>
          </a:p>
        </p:txBody>
      </p:sp>
      <p:sp>
        <p:nvSpPr>
          <p:cNvPr id="465" name="Google Shape;465;p63"/>
          <p:cNvSpPr txBox="1"/>
          <p:nvPr/>
        </p:nvSpPr>
        <p:spPr>
          <a:xfrm>
            <a:off x="3655271" y="1949069"/>
            <a:ext cx="2457300" cy="300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2000">
                <a:solidFill>
                  <a:schemeClr val="dk1"/>
                </a:solidFill>
                <a:latin typeface="Helvetica Neue"/>
                <a:ea typeface="Helvetica Neue"/>
                <a:cs typeface="Helvetica Neue"/>
                <a:sym typeface="Helvetica Neue"/>
              </a:rPr>
              <a:t>Cost savings</a:t>
            </a:r>
            <a:endParaRPr sz="2000">
              <a:solidFill>
                <a:schemeClr val="dk1"/>
              </a:solidFill>
              <a:latin typeface="Helvetica Neue"/>
              <a:ea typeface="Helvetica Neue"/>
              <a:cs typeface="Helvetica Neue"/>
              <a:sym typeface="Helvetica Neue"/>
            </a:endParaRPr>
          </a:p>
        </p:txBody>
      </p:sp>
      <p:sp>
        <p:nvSpPr>
          <p:cNvPr id="466" name="Google Shape;466;p63"/>
          <p:cNvSpPr txBox="1"/>
          <p:nvPr/>
        </p:nvSpPr>
        <p:spPr>
          <a:xfrm>
            <a:off x="3343414" y="2545377"/>
            <a:ext cx="2424900" cy="2766300"/>
          </a:xfrm>
          <a:prstGeom prst="rect">
            <a:avLst/>
          </a:prstGeom>
          <a:noFill/>
          <a:ln>
            <a:noFill/>
          </a:ln>
        </p:spPr>
        <p:txBody>
          <a:bodyPr anchorCtr="0" anchor="t" bIns="0" lIns="0" spcFirstLastPara="1" rIns="0" wrap="square" tIns="0">
            <a:noAutofit/>
          </a:bodyPr>
          <a:lstStyle/>
          <a:p>
            <a:pPr indent="-127000" lvl="0" marL="127000" marR="0" rtl="0" algn="l">
              <a:lnSpc>
                <a:spcPct val="150000"/>
              </a:lnSpc>
              <a:spcBef>
                <a:spcPts val="0"/>
              </a:spcBef>
              <a:spcAft>
                <a:spcPts val="0"/>
              </a:spcAft>
              <a:buClr>
                <a:schemeClr val="dk1"/>
              </a:buClr>
              <a:buSzPts val="1400"/>
              <a:buFont typeface="Arial"/>
              <a:buChar char="•"/>
            </a:pPr>
            <a:r>
              <a:rPr lang="en-GB" sz="1400">
                <a:solidFill>
                  <a:schemeClr val="dk1"/>
                </a:solidFill>
                <a:latin typeface="Helvetica Neue"/>
                <a:ea typeface="Helvetica Neue"/>
                <a:cs typeface="Helvetica Neue"/>
                <a:sym typeface="Helvetica Neue"/>
              </a:rPr>
              <a:t>Customer saves money because solution highlights the right products with the best prices</a:t>
            </a:r>
            <a:endParaRPr sz="1100"/>
          </a:p>
          <a:p>
            <a:pPr indent="-127000" lvl="0" marL="127000" marR="0" rtl="0" algn="l">
              <a:lnSpc>
                <a:spcPct val="150000"/>
              </a:lnSpc>
              <a:spcBef>
                <a:spcPts val="0"/>
              </a:spcBef>
              <a:spcAft>
                <a:spcPts val="0"/>
              </a:spcAft>
              <a:buClr>
                <a:schemeClr val="dk1"/>
              </a:buClr>
              <a:buSzPts val="1400"/>
              <a:buFont typeface="Arial"/>
              <a:buChar char="•"/>
            </a:pPr>
            <a:r>
              <a:rPr lang="en-GB" sz="1400">
                <a:solidFill>
                  <a:schemeClr val="dk1"/>
                </a:solidFill>
                <a:latin typeface="Helvetica Neue"/>
                <a:ea typeface="Helvetica Neue"/>
                <a:cs typeface="Helvetica Neue"/>
                <a:sym typeface="Helvetica Neue"/>
              </a:rPr>
              <a:t>Neutral decision system</a:t>
            </a:r>
            <a:endParaRPr sz="1100"/>
          </a:p>
          <a:p>
            <a:pPr indent="-38100" lvl="0" marL="127000" marR="0" rtl="0" algn="l">
              <a:lnSpc>
                <a:spcPct val="150000"/>
              </a:lnSpc>
              <a:spcBef>
                <a:spcPts val="0"/>
              </a:spcBef>
              <a:spcAft>
                <a:spcPts val="0"/>
              </a:spcAft>
              <a:buClr>
                <a:schemeClr val="dk1"/>
              </a:buClr>
              <a:buSzPts val="1400"/>
              <a:buFont typeface="Arial"/>
              <a:buNone/>
            </a:pPr>
            <a:r>
              <a:t/>
            </a:r>
            <a:endParaRPr sz="1400">
              <a:solidFill>
                <a:schemeClr val="dk1"/>
              </a:solidFill>
              <a:latin typeface="Helvetica Neue"/>
              <a:ea typeface="Helvetica Neue"/>
              <a:cs typeface="Helvetica Neue"/>
              <a:sym typeface="Helvetica Neue"/>
            </a:endParaRPr>
          </a:p>
          <a:p>
            <a:pPr indent="-38100" lvl="0" marL="127000" marR="0" rtl="0" algn="l">
              <a:lnSpc>
                <a:spcPct val="150000"/>
              </a:lnSpc>
              <a:spcBef>
                <a:spcPts val="0"/>
              </a:spcBef>
              <a:spcAft>
                <a:spcPts val="0"/>
              </a:spcAft>
              <a:buClr>
                <a:schemeClr val="dk1"/>
              </a:buClr>
              <a:buSzPts val="1400"/>
              <a:buFont typeface="Arial"/>
              <a:buNone/>
            </a:pPr>
            <a:r>
              <a:t/>
            </a:r>
            <a:endParaRPr sz="1400">
              <a:solidFill>
                <a:schemeClr val="dk1"/>
              </a:solidFill>
              <a:latin typeface="Helvetica Neue"/>
              <a:ea typeface="Helvetica Neue"/>
              <a:cs typeface="Helvetica Neue"/>
              <a:sym typeface="Helvetica Neue"/>
            </a:endParaRPr>
          </a:p>
          <a:p>
            <a:pPr indent="-38100" lvl="0" marL="127000" marR="0" rtl="0" algn="l">
              <a:lnSpc>
                <a:spcPct val="150000"/>
              </a:lnSpc>
              <a:spcBef>
                <a:spcPts val="0"/>
              </a:spcBef>
              <a:spcAft>
                <a:spcPts val="0"/>
              </a:spcAft>
              <a:buClr>
                <a:schemeClr val="dk1"/>
              </a:buClr>
              <a:buSzPts val="1400"/>
              <a:buFont typeface="Arial"/>
              <a:buNone/>
            </a:pPr>
            <a:r>
              <a:t/>
            </a:r>
            <a:endParaRPr sz="1400">
              <a:solidFill>
                <a:schemeClr val="dk1"/>
              </a:solidFill>
              <a:latin typeface="Helvetica Neue"/>
              <a:ea typeface="Helvetica Neue"/>
              <a:cs typeface="Helvetica Neue"/>
              <a:sym typeface="Helvetica Neue"/>
            </a:endParaRPr>
          </a:p>
          <a:p>
            <a:pPr indent="-38100" lvl="0" marL="127000" marR="0" rtl="0" algn="l">
              <a:lnSpc>
                <a:spcPct val="150000"/>
              </a:lnSpc>
              <a:spcBef>
                <a:spcPts val="0"/>
              </a:spcBef>
              <a:spcAft>
                <a:spcPts val="0"/>
              </a:spcAft>
              <a:buClr>
                <a:schemeClr val="dk1"/>
              </a:buClr>
              <a:buSzPts val="1400"/>
              <a:buFont typeface="Arial"/>
              <a:buNone/>
            </a:pPr>
            <a:r>
              <a:t/>
            </a:r>
            <a:endParaRPr sz="1400">
              <a:solidFill>
                <a:schemeClr val="dk1"/>
              </a:solidFill>
              <a:latin typeface="Helvetica Neue"/>
              <a:ea typeface="Helvetica Neue"/>
              <a:cs typeface="Helvetica Neue"/>
              <a:sym typeface="Helvetica Neue"/>
            </a:endParaRPr>
          </a:p>
        </p:txBody>
      </p:sp>
      <p:sp>
        <p:nvSpPr>
          <p:cNvPr id="467" name="Google Shape;467;p63"/>
          <p:cNvSpPr txBox="1"/>
          <p:nvPr/>
        </p:nvSpPr>
        <p:spPr>
          <a:xfrm>
            <a:off x="6481439" y="1954034"/>
            <a:ext cx="2457300" cy="300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2000">
                <a:solidFill>
                  <a:schemeClr val="dk1"/>
                </a:solidFill>
                <a:latin typeface="Helvetica Neue"/>
                <a:ea typeface="Helvetica Neue"/>
                <a:cs typeface="Helvetica Neue"/>
                <a:sym typeface="Helvetica Neue"/>
              </a:rPr>
              <a:t>Open potential</a:t>
            </a:r>
            <a:endParaRPr sz="1100"/>
          </a:p>
        </p:txBody>
      </p:sp>
      <p:sp>
        <p:nvSpPr>
          <p:cNvPr id="468" name="Google Shape;468;p63"/>
          <p:cNvSpPr txBox="1"/>
          <p:nvPr/>
        </p:nvSpPr>
        <p:spPr>
          <a:xfrm>
            <a:off x="6348705" y="2536734"/>
            <a:ext cx="2088900" cy="1208100"/>
          </a:xfrm>
          <a:prstGeom prst="rect">
            <a:avLst/>
          </a:prstGeom>
          <a:noFill/>
          <a:ln>
            <a:noFill/>
          </a:ln>
        </p:spPr>
        <p:txBody>
          <a:bodyPr anchorCtr="0" anchor="t" bIns="0" lIns="0" spcFirstLastPara="1" rIns="0" wrap="square" tIns="0">
            <a:noAutofit/>
          </a:bodyPr>
          <a:lstStyle/>
          <a:p>
            <a:pPr indent="-127000" lvl="0" marL="127000" marR="0" rtl="0" algn="l">
              <a:lnSpc>
                <a:spcPct val="150000"/>
              </a:lnSpc>
              <a:spcBef>
                <a:spcPts val="0"/>
              </a:spcBef>
              <a:spcAft>
                <a:spcPts val="0"/>
              </a:spcAft>
              <a:buClr>
                <a:schemeClr val="dk1"/>
              </a:buClr>
              <a:buSzPts val="1400"/>
              <a:buFont typeface="Arial"/>
              <a:buChar char="•"/>
            </a:pPr>
            <a:r>
              <a:rPr lang="en-GB" sz="1400">
                <a:solidFill>
                  <a:schemeClr val="dk1"/>
                </a:solidFill>
                <a:latin typeface="Helvetica Neue"/>
                <a:ea typeface="Helvetica Neue"/>
                <a:cs typeface="Helvetica Neue"/>
                <a:sym typeface="Helvetica Neue"/>
              </a:rPr>
              <a:t>Solution could be also used for other applications like predictive maintenance</a:t>
            </a:r>
            <a:endParaRPr sz="1100"/>
          </a:p>
        </p:txBody>
      </p:sp>
      <p:sp>
        <p:nvSpPr>
          <p:cNvPr id="469" name="Google Shape;469;p63"/>
          <p:cNvSpPr txBox="1"/>
          <p:nvPr/>
        </p:nvSpPr>
        <p:spPr>
          <a:xfrm>
            <a:off x="583011" y="164084"/>
            <a:ext cx="4560300" cy="6423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FF0000"/>
              </a:buClr>
              <a:buSzPts val="4100"/>
              <a:buFont typeface="Baumans"/>
              <a:buNone/>
            </a:pPr>
            <a:r>
              <a:rPr lang="en-GB" sz="4100">
                <a:solidFill>
                  <a:srgbClr val="FF0000"/>
                </a:solidFill>
                <a:latin typeface="Baumans"/>
                <a:ea typeface="Baumans"/>
                <a:cs typeface="Baumans"/>
                <a:sym typeface="Baumans"/>
              </a:rPr>
              <a:t>Client benefits</a:t>
            </a:r>
            <a:endParaRPr sz="4100" u="none" cap="none" strike="noStrike">
              <a:solidFill>
                <a:srgbClr val="FF0000"/>
              </a:solidFill>
              <a:latin typeface="Baumans"/>
              <a:ea typeface="Baumans"/>
              <a:cs typeface="Baumans"/>
              <a:sym typeface="Baumans"/>
            </a:endParaRPr>
          </a:p>
        </p:txBody>
      </p:sp>
      <p:pic>
        <p:nvPicPr>
          <p:cNvPr id="470" name="Google Shape;470;p63"/>
          <p:cNvPicPr preferRelativeResize="0"/>
          <p:nvPr/>
        </p:nvPicPr>
        <p:blipFill rotWithShape="1">
          <a:blip r:embed="rId3">
            <a:alphaModFix/>
          </a:blip>
          <a:srcRect b="0" l="0" r="0" t="0"/>
          <a:stretch/>
        </p:blipFill>
        <p:spPr>
          <a:xfrm>
            <a:off x="729723" y="1217593"/>
            <a:ext cx="904875" cy="561975"/>
          </a:xfrm>
          <a:prstGeom prst="rect">
            <a:avLst/>
          </a:prstGeom>
          <a:noFill/>
          <a:ln>
            <a:noFill/>
          </a:ln>
        </p:spPr>
      </p:pic>
      <p:pic>
        <p:nvPicPr>
          <p:cNvPr id="471" name="Google Shape;471;p63"/>
          <p:cNvPicPr preferRelativeResize="0"/>
          <p:nvPr/>
        </p:nvPicPr>
        <p:blipFill rotWithShape="1">
          <a:blip r:embed="rId4">
            <a:alphaModFix/>
          </a:blip>
          <a:srcRect b="0" l="0" r="0" t="0"/>
          <a:stretch/>
        </p:blipFill>
        <p:spPr>
          <a:xfrm>
            <a:off x="3841487" y="1140707"/>
            <a:ext cx="714375" cy="628650"/>
          </a:xfrm>
          <a:prstGeom prst="rect">
            <a:avLst/>
          </a:prstGeom>
          <a:noFill/>
          <a:ln>
            <a:noFill/>
          </a:ln>
        </p:spPr>
      </p:pic>
      <p:pic>
        <p:nvPicPr>
          <p:cNvPr id="472" name="Google Shape;472;p63"/>
          <p:cNvPicPr preferRelativeResize="0"/>
          <p:nvPr/>
        </p:nvPicPr>
        <p:blipFill rotWithShape="1">
          <a:blip r:embed="rId5">
            <a:alphaModFix/>
          </a:blip>
          <a:srcRect b="0" l="0" r="0" t="0"/>
          <a:stretch/>
        </p:blipFill>
        <p:spPr>
          <a:xfrm>
            <a:off x="6762748" y="1093526"/>
            <a:ext cx="847725" cy="819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4"/>
          <p:cNvSpPr txBox="1"/>
          <p:nvPr/>
        </p:nvSpPr>
        <p:spPr>
          <a:xfrm>
            <a:off x="97955" y="2980100"/>
            <a:ext cx="1437000" cy="300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000"/>
              <a:buFont typeface="Helvetica Neue"/>
              <a:buNone/>
            </a:pPr>
            <a:r>
              <a:rPr lang="en-GB" sz="1800">
                <a:solidFill>
                  <a:schemeClr val="dk1"/>
                </a:solidFill>
                <a:latin typeface="Helvetica Neue"/>
                <a:ea typeface="Helvetica Neue"/>
                <a:cs typeface="Helvetica Neue"/>
                <a:sym typeface="Helvetica Neue"/>
              </a:rPr>
              <a:t>Sustainable Impact</a:t>
            </a:r>
            <a:endParaRPr sz="1800" u="none" cap="none" strike="noStrike">
              <a:solidFill>
                <a:schemeClr val="dk1"/>
              </a:solidFill>
              <a:latin typeface="Helvetica Neue"/>
              <a:ea typeface="Helvetica Neue"/>
              <a:cs typeface="Helvetica Neue"/>
              <a:sym typeface="Helvetica Neue"/>
            </a:endParaRPr>
          </a:p>
        </p:txBody>
      </p:sp>
      <p:sp>
        <p:nvSpPr>
          <p:cNvPr id="478" name="Google Shape;478;p64"/>
          <p:cNvSpPr txBox="1"/>
          <p:nvPr/>
        </p:nvSpPr>
        <p:spPr>
          <a:xfrm>
            <a:off x="1897214" y="2980091"/>
            <a:ext cx="2457300" cy="300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800">
                <a:solidFill>
                  <a:schemeClr val="dk1"/>
                </a:solidFill>
                <a:latin typeface="Helvetica Neue"/>
                <a:ea typeface="Helvetica Neue"/>
                <a:cs typeface="Helvetica Neue"/>
                <a:sym typeface="Helvetica Neue"/>
              </a:rPr>
              <a:t>Cost Savings</a:t>
            </a:r>
            <a:endParaRPr sz="1800">
              <a:solidFill>
                <a:schemeClr val="dk1"/>
              </a:solidFill>
              <a:latin typeface="Helvetica Neue"/>
              <a:ea typeface="Helvetica Neue"/>
              <a:cs typeface="Helvetica Neue"/>
              <a:sym typeface="Helvetica Neue"/>
            </a:endParaRPr>
          </a:p>
        </p:txBody>
      </p:sp>
      <p:sp>
        <p:nvSpPr>
          <p:cNvPr id="479" name="Google Shape;479;p64"/>
          <p:cNvSpPr txBox="1"/>
          <p:nvPr/>
        </p:nvSpPr>
        <p:spPr>
          <a:xfrm>
            <a:off x="7161199" y="3042075"/>
            <a:ext cx="1779300" cy="300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800">
                <a:solidFill>
                  <a:schemeClr val="dk1"/>
                </a:solidFill>
                <a:latin typeface="Helvetica Neue"/>
                <a:ea typeface="Helvetica Neue"/>
                <a:cs typeface="Helvetica Neue"/>
                <a:sym typeface="Helvetica Neue"/>
              </a:rPr>
              <a:t>Open</a:t>
            </a:r>
            <a:r>
              <a:rPr lang="en-GB" sz="2000">
                <a:solidFill>
                  <a:schemeClr val="dk1"/>
                </a:solidFill>
                <a:latin typeface="Helvetica Neue"/>
                <a:ea typeface="Helvetica Neue"/>
                <a:cs typeface="Helvetica Neue"/>
                <a:sym typeface="Helvetica Neue"/>
              </a:rPr>
              <a:t> </a:t>
            </a:r>
            <a:r>
              <a:rPr lang="en-GB" sz="1800">
                <a:solidFill>
                  <a:schemeClr val="dk1"/>
                </a:solidFill>
                <a:latin typeface="Helvetica Neue"/>
                <a:ea typeface="Helvetica Neue"/>
                <a:cs typeface="Helvetica Neue"/>
                <a:sym typeface="Helvetica Neue"/>
              </a:rPr>
              <a:t>Potential</a:t>
            </a:r>
            <a:endParaRPr sz="2000">
              <a:solidFill>
                <a:schemeClr val="dk1"/>
              </a:solidFill>
              <a:latin typeface="Helvetica Neue"/>
              <a:ea typeface="Helvetica Neue"/>
              <a:cs typeface="Helvetica Neue"/>
              <a:sym typeface="Helvetica Neue"/>
            </a:endParaRPr>
          </a:p>
        </p:txBody>
      </p:sp>
      <p:sp>
        <p:nvSpPr>
          <p:cNvPr id="480" name="Google Shape;480;p64"/>
          <p:cNvSpPr txBox="1"/>
          <p:nvPr/>
        </p:nvSpPr>
        <p:spPr>
          <a:xfrm>
            <a:off x="234036" y="164084"/>
            <a:ext cx="4560300" cy="6423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FF0000"/>
              </a:buClr>
              <a:buSzPts val="4100"/>
              <a:buFont typeface="Baumans"/>
              <a:buNone/>
            </a:pPr>
            <a:r>
              <a:rPr lang="en-GB" sz="4100">
                <a:solidFill>
                  <a:srgbClr val="FF0000"/>
                </a:solidFill>
                <a:latin typeface="Baumans"/>
                <a:ea typeface="Baumans"/>
                <a:cs typeface="Baumans"/>
                <a:sym typeface="Baumans"/>
              </a:rPr>
              <a:t>Client </a:t>
            </a:r>
            <a:r>
              <a:rPr lang="en-GB" sz="4100">
                <a:solidFill>
                  <a:srgbClr val="FF0000"/>
                </a:solidFill>
                <a:latin typeface="Baumans"/>
                <a:ea typeface="Baumans"/>
                <a:cs typeface="Baumans"/>
                <a:sym typeface="Baumans"/>
              </a:rPr>
              <a:t>Benefits</a:t>
            </a:r>
            <a:endParaRPr sz="4100" u="none" cap="none" strike="noStrike">
              <a:solidFill>
                <a:srgbClr val="FF0000"/>
              </a:solidFill>
              <a:latin typeface="Baumans"/>
              <a:ea typeface="Baumans"/>
              <a:cs typeface="Baumans"/>
              <a:sym typeface="Baumans"/>
            </a:endParaRPr>
          </a:p>
        </p:txBody>
      </p:sp>
      <p:pic>
        <p:nvPicPr>
          <p:cNvPr id="481" name="Google Shape;481;p64"/>
          <p:cNvPicPr preferRelativeResize="0"/>
          <p:nvPr/>
        </p:nvPicPr>
        <p:blipFill rotWithShape="1">
          <a:blip r:embed="rId3">
            <a:alphaModFix/>
          </a:blip>
          <a:srcRect b="0" l="0" r="0" t="0"/>
          <a:stretch/>
        </p:blipFill>
        <p:spPr>
          <a:xfrm>
            <a:off x="2019619" y="1959909"/>
            <a:ext cx="989109" cy="870413"/>
          </a:xfrm>
          <a:prstGeom prst="rect">
            <a:avLst/>
          </a:prstGeom>
          <a:noFill/>
          <a:ln>
            <a:noFill/>
          </a:ln>
        </p:spPr>
      </p:pic>
      <p:pic>
        <p:nvPicPr>
          <p:cNvPr id="482" name="Google Shape;482;p64"/>
          <p:cNvPicPr preferRelativeResize="0"/>
          <p:nvPr/>
        </p:nvPicPr>
        <p:blipFill rotWithShape="1">
          <a:blip r:embed="rId4">
            <a:alphaModFix/>
          </a:blip>
          <a:srcRect b="0" l="0" r="0" t="0"/>
          <a:stretch/>
        </p:blipFill>
        <p:spPr>
          <a:xfrm>
            <a:off x="7395919" y="1889954"/>
            <a:ext cx="1045556" cy="1010313"/>
          </a:xfrm>
          <a:prstGeom prst="rect">
            <a:avLst/>
          </a:prstGeom>
          <a:noFill/>
          <a:ln>
            <a:noFill/>
          </a:ln>
        </p:spPr>
      </p:pic>
      <p:pic>
        <p:nvPicPr>
          <p:cNvPr id="483" name="Google Shape;483;p64"/>
          <p:cNvPicPr preferRelativeResize="0"/>
          <p:nvPr/>
        </p:nvPicPr>
        <p:blipFill>
          <a:blip r:embed="rId5">
            <a:alphaModFix/>
          </a:blip>
          <a:stretch>
            <a:fillRect/>
          </a:stretch>
        </p:blipFill>
        <p:spPr>
          <a:xfrm>
            <a:off x="128600" y="1873063"/>
            <a:ext cx="1045557" cy="1044094"/>
          </a:xfrm>
          <a:prstGeom prst="rect">
            <a:avLst/>
          </a:prstGeom>
          <a:noFill/>
          <a:ln>
            <a:noFill/>
          </a:ln>
        </p:spPr>
      </p:pic>
      <p:pic>
        <p:nvPicPr>
          <p:cNvPr id="484" name="Google Shape;484;p64"/>
          <p:cNvPicPr preferRelativeResize="0"/>
          <p:nvPr/>
        </p:nvPicPr>
        <p:blipFill>
          <a:blip r:embed="rId6">
            <a:alphaModFix/>
          </a:blip>
          <a:stretch>
            <a:fillRect/>
          </a:stretch>
        </p:blipFill>
        <p:spPr>
          <a:xfrm>
            <a:off x="5700106" y="1875722"/>
            <a:ext cx="989100" cy="1038779"/>
          </a:xfrm>
          <a:prstGeom prst="rect">
            <a:avLst/>
          </a:prstGeom>
          <a:noFill/>
          <a:ln>
            <a:noFill/>
          </a:ln>
        </p:spPr>
      </p:pic>
      <p:sp>
        <p:nvSpPr>
          <p:cNvPr id="485" name="Google Shape;485;p64"/>
          <p:cNvSpPr txBox="1"/>
          <p:nvPr/>
        </p:nvSpPr>
        <p:spPr>
          <a:xfrm>
            <a:off x="5700106" y="3042081"/>
            <a:ext cx="1893600" cy="300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GB" sz="1800">
                <a:solidFill>
                  <a:schemeClr val="dk1"/>
                </a:solidFill>
                <a:latin typeface="Helvetica Neue"/>
                <a:ea typeface="Helvetica Neue"/>
                <a:cs typeface="Helvetica Neue"/>
                <a:sym typeface="Helvetica Neue"/>
              </a:rPr>
              <a:t>Usability</a:t>
            </a:r>
            <a:endParaRPr sz="2000">
              <a:solidFill>
                <a:schemeClr val="dk1"/>
              </a:solidFill>
              <a:latin typeface="Helvetica Neue"/>
              <a:ea typeface="Helvetica Neue"/>
              <a:cs typeface="Helvetica Neue"/>
              <a:sym typeface="Helvetica Neue"/>
            </a:endParaRPr>
          </a:p>
        </p:txBody>
      </p:sp>
      <p:pic>
        <p:nvPicPr>
          <p:cNvPr id="486" name="Google Shape;486;p64"/>
          <p:cNvPicPr preferRelativeResize="0"/>
          <p:nvPr/>
        </p:nvPicPr>
        <p:blipFill rotWithShape="1">
          <a:blip r:embed="rId7">
            <a:alphaModFix/>
          </a:blip>
          <a:srcRect b="0" l="0" r="0" t="0"/>
          <a:stretch/>
        </p:blipFill>
        <p:spPr>
          <a:xfrm>
            <a:off x="3947860" y="2180973"/>
            <a:ext cx="1045550" cy="649342"/>
          </a:xfrm>
          <a:prstGeom prst="rect">
            <a:avLst/>
          </a:prstGeom>
          <a:noFill/>
          <a:ln>
            <a:noFill/>
          </a:ln>
        </p:spPr>
      </p:pic>
      <p:sp>
        <p:nvSpPr>
          <p:cNvPr id="487" name="Google Shape;487;p64"/>
          <p:cNvSpPr txBox="1"/>
          <p:nvPr/>
        </p:nvSpPr>
        <p:spPr>
          <a:xfrm>
            <a:off x="3008737" y="2015818"/>
            <a:ext cx="2457300" cy="300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000"/>
              <a:buFont typeface="Helvetica Neue"/>
              <a:buNone/>
            </a:pPr>
            <a:r>
              <a:t/>
            </a:r>
            <a:endParaRPr sz="1800">
              <a:solidFill>
                <a:schemeClr val="dk1"/>
              </a:solidFill>
              <a:latin typeface="Helvetica Neue"/>
              <a:ea typeface="Helvetica Neue"/>
              <a:cs typeface="Helvetica Neue"/>
              <a:sym typeface="Helvetica Neue"/>
            </a:endParaRPr>
          </a:p>
        </p:txBody>
      </p:sp>
      <p:sp>
        <p:nvSpPr>
          <p:cNvPr id="488" name="Google Shape;488;p64"/>
          <p:cNvSpPr txBox="1"/>
          <p:nvPr/>
        </p:nvSpPr>
        <p:spPr>
          <a:xfrm>
            <a:off x="3797125" y="2980100"/>
            <a:ext cx="1705200" cy="300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800">
                <a:solidFill>
                  <a:schemeClr val="dk1"/>
                </a:solidFill>
                <a:latin typeface="Helvetica Neue"/>
                <a:ea typeface="Helvetica Neue"/>
                <a:cs typeface="Helvetica Neue"/>
                <a:sym typeface="Helvetica Neue"/>
              </a:rPr>
              <a:t>Speed and Quality</a:t>
            </a:r>
            <a:endParaRPr sz="1800">
              <a:solidFill>
                <a:schemeClr val="dk1"/>
              </a:solidFill>
              <a:latin typeface="Helvetica Neue"/>
              <a:ea typeface="Helvetica Neue"/>
              <a:cs typeface="Helvetica Neue"/>
              <a:sym typeface="Helvetica Neu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2" name="Shape 492"/>
        <p:cNvGrpSpPr/>
        <p:nvPr/>
      </p:nvGrpSpPr>
      <p:grpSpPr>
        <a:xfrm>
          <a:off x="0" y="0"/>
          <a:ext cx="0" cy="0"/>
          <a:chOff x="0" y="0"/>
          <a:chExt cx="0" cy="0"/>
        </a:xfrm>
      </p:grpSpPr>
      <p:sp>
        <p:nvSpPr>
          <p:cNvPr id="493" name="Google Shape;493;p65"/>
          <p:cNvSpPr txBox="1"/>
          <p:nvPr/>
        </p:nvSpPr>
        <p:spPr>
          <a:xfrm>
            <a:off x="583013" y="164081"/>
            <a:ext cx="6141600" cy="6303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FF0000"/>
              </a:buClr>
              <a:buSzPts val="4100"/>
              <a:buFont typeface="Baumans"/>
              <a:buNone/>
            </a:pPr>
            <a:r>
              <a:rPr b="0" i="0" lang="en-GB" sz="4100" u="none" cap="none" strike="noStrike">
                <a:solidFill>
                  <a:srgbClr val="FF0000"/>
                </a:solidFill>
                <a:latin typeface="Baumans"/>
                <a:ea typeface="Baumans"/>
                <a:cs typeface="Baumans"/>
                <a:sym typeface="Baumans"/>
              </a:rPr>
              <a:t>Competitive Advantages</a:t>
            </a:r>
            <a:endParaRPr b="0" i="0" sz="4100" u="none" cap="none" strike="noStrike">
              <a:solidFill>
                <a:srgbClr val="FF0000"/>
              </a:solidFill>
              <a:latin typeface="Baumans"/>
              <a:ea typeface="Baumans"/>
              <a:cs typeface="Baumans"/>
              <a:sym typeface="Baumans"/>
            </a:endParaRPr>
          </a:p>
        </p:txBody>
      </p:sp>
      <p:grpSp>
        <p:nvGrpSpPr>
          <p:cNvPr id="494" name="Google Shape;494;p65"/>
          <p:cNvGrpSpPr/>
          <p:nvPr/>
        </p:nvGrpSpPr>
        <p:grpSpPr>
          <a:xfrm>
            <a:off x="619431" y="814849"/>
            <a:ext cx="2002050" cy="1943578"/>
            <a:chOff x="825908" y="1086465"/>
            <a:chExt cx="2669400" cy="2591437"/>
          </a:xfrm>
        </p:grpSpPr>
        <p:sp>
          <p:nvSpPr>
            <p:cNvPr id="495" name="Google Shape;495;p65"/>
            <p:cNvSpPr/>
            <p:nvPr/>
          </p:nvSpPr>
          <p:spPr>
            <a:xfrm>
              <a:off x="825908" y="2896402"/>
              <a:ext cx="2669400" cy="781500"/>
            </a:xfrm>
            <a:prstGeom prst="rect">
              <a:avLst/>
            </a:prstGeom>
            <a:solidFill>
              <a:srgbClr val="00B0F0"/>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rPr b="0" i="0" lang="en-GB" sz="2100" u="none" cap="none" strike="noStrike">
                  <a:solidFill>
                    <a:schemeClr val="lt1"/>
                  </a:solidFill>
                  <a:latin typeface="Calibri"/>
                  <a:ea typeface="Calibri"/>
                  <a:cs typeface="Calibri"/>
                  <a:sym typeface="Calibri"/>
                </a:rPr>
                <a:t>1st to Market</a:t>
              </a:r>
              <a:endParaRPr b="0" i="0" sz="1100" u="none" cap="none" strike="noStrike">
                <a:solidFill>
                  <a:srgbClr val="000000"/>
                </a:solidFill>
                <a:latin typeface="Arial"/>
                <a:ea typeface="Arial"/>
                <a:cs typeface="Arial"/>
                <a:sym typeface="Arial"/>
              </a:endParaRPr>
            </a:p>
          </p:txBody>
        </p:sp>
        <p:pic>
          <p:nvPicPr>
            <p:cNvPr id="496" name="Google Shape;496;p65"/>
            <p:cNvPicPr preferRelativeResize="0"/>
            <p:nvPr/>
          </p:nvPicPr>
          <p:blipFill rotWithShape="1">
            <a:blip r:embed="rId3">
              <a:alphaModFix/>
            </a:blip>
            <a:srcRect b="0" l="0" r="0" t="0"/>
            <a:stretch/>
          </p:blipFill>
          <p:spPr>
            <a:xfrm>
              <a:off x="1340270" y="1086465"/>
              <a:ext cx="2026674" cy="2026674"/>
            </a:xfrm>
            <a:prstGeom prst="rect">
              <a:avLst/>
            </a:prstGeom>
            <a:noFill/>
            <a:ln>
              <a:noFill/>
            </a:ln>
          </p:spPr>
        </p:pic>
      </p:grpSp>
      <p:pic>
        <p:nvPicPr>
          <p:cNvPr id="497" name="Google Shape;497;p65"/>
          <p:cNvPicPr preferRelativeResize="0"/>
          <p:nvPr/>
        </p:nvPicPr>
        <p:blipFill rotWithShape="1">
          <a:blip r:embed="rId4">
            <a:alphaModFix/>
          </a:blip>
          <a:srcRect b="0" l="0" r="0" t="0"/>
          <a:stretch/>
        </p:blipFill>
        <p:spPr>
          <a:xfrm>
            <a:off x="7235133" y="1000058"/>
            <a:ext cx="1111262" cy="1039636"/>
          </a:xfrm>
          <a:prstGeom prst="rect">
            <a:avLst/>
          </a:prstGeom>
          <a:noFill/>
          <a:ln>
            <a:noFill/>
          </a:ln>
        </p:spPr>
      </p:pic>
      <p:grpSp>
        <p:nvGrpSpPr>
          <p:cNvPr id="498" name="Google Shape;498;p65"/>
          <p:cNvGrpSpPr/>
          <p:nvPr/>
        </p:nvGrpSpPr>
        <p:grpSpPr>
          <a:xfrm>
            <a:off x="6610323" y="3031811"/>
            <a:ext cx="2147625" cy="1892480"/>
            <a:chOff x="8966164" y="4042414"/>
            <a:chExt cx="2863500" cy="2523307"/>
          </a:xfrm>
        </p:grpSpPr>
        <p:sp>
          <p:nvSpPr>
            <p:cNvPr id="499" name="Google Shape;499;p65"/>
            <p:cNvSpPr/>
            <p:nvPr/>
          </p:nvSpPr>
          <p:spPr>
            <a:xfrm>
              <a:off x="8966164" y="5737121"/>
              <a:ext cx="2863500" cy="828600"/>
            </a:xfrm>
            <a:prstGeom prst="rect">
              <a:avLst/>
            </a:prstGeom>
            <a:solidFill>
              <a:srgbClr val="00B0F0"/>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rPr b="0" i="0" lang="en-GB" sz="2100" u="none" cap="none" strike="noStrike">
                  <a:solidFill>
                    <a:schemeClr val="lt1"/>
                  </a:solidFill>
                  <a:latin typeface="Calibri"/>
                  <a:ea typeface="Calibri"/>
                  <a:cs typeface="Calibri"/>
                  <a:sym typeface="Calibri"/>
                </a:rPr>
                <a:t>Neutral Decision System</a:t>
              </a:r>
              <a:endParaRPr b="0" i="0" sz="1100" u="none" cap="none" strike="noStrike">
                <a:solidFill>
                  <a:srgbClr val="000000"/>
                </a:solidFill>
                <a:latin typeface="Arial"/>
                <a:ea typeface="Arial"/>
                <a:cs typeface="Arial"/>
                <a:sym typeface="Arial"/>
              </a:endParaRPr>
            </a:p>
          </p:txBody>
        </p:sp>
        <p:pic>
          <p:nvPicPr>
            <p:cNvPr id="500" name="Google Shape;500;p65"/>
            <p:cNvPicPr preferRelativeResize="0"/>
            <p:nvPr/>
          </p:nvPicPr>
          <p:blipFill rotWithShape="1">
            <a:blip r:embed="rId5">
              <a:alphaModFix/>
            </a:blip>
            <a:srcRect b="0" l="0" r="0" t="0"/>
            <a:stretch/>
          </p:blipFill>
          <p:spPr>
            <a:xfrm>
              <a:off x="9667237" y="4042414"/>
              <a:ext cx="1593295" cy="1593295"/>
            </a:xfrm>
            <a:prstGeom prst="rect">
              <a:avLst/>
            </a:prstGeom>
            <a:noFill/>
            <a:ln>
              <a:noFill/>
            </a:ln>
          </p:spPr>
        </p:pic>
      </p:grpSp>
      <p:grpSp>
        <p:nvGrpSpPr>
          <p:cNvPr id="501" name="Google Shape;501;p65"/>
          <p:cNvGrpSpPr/>
          <p:nvPr/>
        </p:nvGrpSpPr>
        <p:grpSpPr>
          <a:xfrm>
            <a:off x="3632896" y="2917946"/>
            <a:ext cx="2008350" cy="1973945"/>
            <a:chOff x="4843861" y="3890595"/>
            <a:chExt cx="2677800" cy="2631926"/>
          </a:xfrm>
        </p:grpSpPr>
        <p:pic>
          <p:nvPicPr>
            <p:cNvPr id="502" name="Google Shape;502;p65"/>
            <p:cNvPicPr preferRelativeResize="0"/>
            <p:nvPr/>
          </p:nvPicPr>
          <p:blipFill rotWithShape="1">
            <a:blip r:embed="rId6">
              <a:alphaModFix/>
            </a:blip>
            <a:srcRect b="0" l="0" r="0" t="0"/>
            <a:stretch/>
          </p:blipFill>
          <p:spPr>
            <a:xfrm>
              <a:off x="4989142" y="3890595"/>
              <a:ext cx="2437331" cy="2049348"/>
            </a:xfrm>
            <a:prstGeom prst="rect">
              <a:avLst/>
            </a:prstGeom>
            <a:noFill/>
            <a:ln>
              <a:noFill/>
            </a:ln>
          </p:spPr>
        </p:pic>
        <p:sp>
          <p:nvSpPr>
            <p:cNvPr id="503" name="Google Shape;503;p65"/>
            <p:cNvSpPr/>
            <p:nvPr/>
          </p:nvSpPr>
          <p:spPr>
            <a:xfrm>
              <a:off x="4843861" y="5737121"/>
              <a:ext cx="2677800" cy="785400"/>
            </a:xfrm>
            <a:prstGeom prst="rect">
              <a:avLst/>
            </a:prstGeom>
            <a:solidFill>
              <a:srgbClr val="00B0F0"/>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2100"/>
                <a:buFont typeface="Arial"/>
                <a:buNone/>
              </a:pPr>
              <a:r>
                <a:rPr b="0" i="0" lang="en-GB" sz="2100" u="none" cap="none" strike="noStrike">
                  <a:solidFill>
                    <a:schemeClr val="lt1"/>
                  </a:solidFill>
                  <a:latin typeface="Calibri"/>
                  <a:ea typeface="Calibri"/>
                  <a:cs typeface="Calibri"/>
                  <a:sym typeface="Calibri"/>
                </a:rPr>
                <a:t>Trust through Reviews</a:t>
              </a:r>
              <a:endParaRPr b="0" i="0" sz="2100" u="none" cap="none" strike="noStrike">
                <a:solidFill>
                  <a:schemeClr val="lt1"/>
                </a:solidFill>
                <a:latin typeface="Calibri"/>
                <a:ea typeface="Calibri"/>
                <a:cs typeface="Calibri"/>
                <a:sym typeface="Calibri"/>
              </a:endParaRPr>
            </a:p>
          </p:txBody>
        </p:sp>
      </p:grpSp>
      <p:grpSp>
        <p:nvGrpSpPr>
          <p:cNvPr id="504" name="Google Shape;504;p65"/>
          <p:cNvGrpSpPr/>
          <p:nvPr/>
        </p:nvGrpSpPr>
        <p:grpSpPr>
          <a:xfrm>
            <a:off x="3632896" y="942908"/>
            <a:ext cx="2008350" cy="1818443"/>
            <a:chOff x="4843861" y="1257211"/>
            <a:chExt cx="2677800" cy="2424591"/>
          </a:xfrm>
        </p:grpSpPr>
        <p:sp>
          <p:nvSpPr>
            <p:cNvPr id="505" name="Google Shape;505;p65"/>
            <p:cNvSpPr/>
            <p:nvPr/>
          </p:nvSpPr>
          <p:spPr>
            <a:xfrm>
              <a:off x="4843861" y="2896402"/>
              <a:ext cx="2677800" cy="785400"/>
            </a:xfrm>
            <a:prstGeom prst="rect">
              <a:avLst/>
            </a:prstGeom>
            <a:solidFill>
              <a:srgbClr val="00B0F0"/>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2100"/>
                <a:buFont typeface="Arial"/>
                <a:buNone/>
              </a:pPr>
              <a:r>
                <a:rPr b="0" i="0" lang="en-GB" sz="2100" u="none" cap="none" strike="noStrike">
                  <a:solidFill>
                    <a:schemeClr val="lt1"/>
                  </a:solidFill>
                  <a:latin typeface="Calibri"/>
                  <a:ea typeface="Calibri"/>
                  <a:cs typeface="Calibri"/>
                  <a:sym typeface="Calibri"/>
                </a:rPr>
                <a:t>Ease of Use</a:t>
              </a:r>
              <a:endParaRPr b="0" i="0" sz="1100" u="none" cap="none" strike="noStrike">
                <a:solidFill>
                  <a:srgbClr val="FFFFFF"/>
                </a:solidFill>
                <a:latin typeface="Arial"/>
                <a:ea typeface="Arial"/>
                <a:cs typeface="Arial"/>
                <a:sym typeface="Arial"/>
              </a:endParaRPr>
            </a:p>
          </p:txBody>
        </p:sp>
        <p:pic>
          <p:nvPicPr>
            <p:cNvPr id="506" name="Google Shape;506;p65"/>
            <p:cNvPicPr preferRelativeResize="0"/>
            <p:nvPr/>
          </p:nvPicPr>
          <p:blipFill rotWithShape="1">
            <a:blip r:embed="rId4">
              <a:alphaModFix/>
            </a:blip>
            <a:srcRect b="0" l="0" r="0" t="0"/>
            <a:stretch/>
          </p:blipFill>
          <p:spPr>
            <a:xfrm>
              <a:off x="5473094" y="1257211"/>
              <a:ext cx="1481682" cy="1386182"/>
            </a:xfrm>
            <a:prstGeom prst="rect">
              <a:avLst/>
            </a:prstGeom>
            <a:noFill/>
            <a:ln>
              <a:noFill/>
            </a:ln>
          </p:spPr>
        </p:pic>
      </p:grpSp>
      <p:grpSp>
        <p:nvGrpSpPr>
          <p:cNvPr id="507" name="Google Shape;507;p65"/>
          <p:cNvGrpSpPr/>
          <p:nvPr/>
        </p:nvGrpSpPr>
        <p:grpSpPr>
          <a:xfrm>
            <a:off x="619431" y="2924738"/>
            <a:ext cx="1930050" cy="1997527"/>
            <a:chOff x="825908" y="3899651"/>
            <a:chExt cx="2573400" cy="2663370"/>
          </a:xfrm>
        </p:grpSpPr>
        <p:pic>
          <p:nvPicPr>
            <p:cNvPr id="508" name="Google Shape;508;p65"/>
            <p:cNvPicPr preferRelativeResize="0"/>
            <p:nvPr/>
          </p:nvPicPr>
          <p:blipFill rotWithShape="1">
            <a:blip r:embed="rId7">
              <a:alphaModFix/>
            </a:blip>
            <a:srcRect b="0" l="0" r="0" t="0"/>
            <a:stretch/>
          </p:blipFill>
          <p:spPr>
            <a:xfrm>
              <a:off x="1012429" y="3899651"/>
              <a:ext cx="2296323" cy="1817322"/>
            </a:xfrm>
            <a:prstGeom prst="rect">
              <a:avLst/>
            </a:prstGeom>
            <a:noFill/>
            <a:ln>
              <a:noFill/>
            </a:ln>
          </p:spPr>
        </p:pic>
        <p:sp>
          <p:nvSpPr>
            <p:cNvPr id="509" name="Google Shape;509;p65"/>
            <p:cNvSpPr/>
            <p:nvPr/>
          </p:nvSpPr>
          <p:spPr>
            <a:xfrm>
              <a:off x="825908" y="5737121"/>
              <a:ext cx="2573400" cy="825900"/>
            </a:xfrm>
            <a:prstGeom prst="rect">
              <a:avLst/>
            </a:prstGeom>
            <a:solidFill>
              <a:srgbClr val="00B0F0"/>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2100"/>
                <a:buFont typeface="Arial"/>
                <a:buNone/>
              </a:pPr>
              <a:r>
                <a:rPr b="0" i="0" lang="en-GB" sz="2100" u="none" cap="none" strike="noStrike">
                  <a:solidFill>
                    <a:schemeClr val="lt1"/>
                  </a:solidFill>
                  <a:latin typeface="Calibri"/>
                  <a:ea typeface="Calibri"/>
                  <a:cs typeface="Calibri"/>
                  <a:sym typeface="Calibri"/>
                </a:rPr>
                <a:t>Network Effects</a:t>
              </a:r>
              <a:endParaRPr b="0" i="0" sz="1100" u="none" cap="none" strike="noStrike">
                <a:solidFill>
                  <a:srgbClr val="000000"/>
                </a:solidFill>
                <a:latin typeface="Arial"/>
                <a:ea typeface="Arial"/>
                <a:cs typeface="Arial"/>
                <a:sym typeface="Arial"/>
              </a:endParaRPr>
            </a:p>
          </p:txBody>
        </p:sp>
      </p:grpSp>
      <p:grpSp>
        <p:nvGrpSpPr>
          <p:cNvPr id="510" name="Google Shape;510;p65"/>
          <p:cNvGrpSpPr/>
          <p:nvPr/>
        </p:nvGrpSpPr>
        <p:grpSpPr>
          <a:xfrm>
            <a:off x="6690230" y="877037"/>
            <a:ext cx="1987875" cy="1975439"/>
            <a:chOff x="9072707" y="1169383"/>
            <a:chExt cx="2650500" cy="2633919"/>
          </a:xfrm>
        </p:grpSpPr>
        <p:pic>
          <p:nvPicPr>
            <p:cNvPr id="511" name="Google Shape;511;p65"/>
            <p:cNvPicPr preferRelativeResize="0"/>
            <p:nvPr/>
          </p:nvPicPr>
          <p:blipFill rotWithShape="1">
            <a:blip r:embed="rId8">
              <a:alphaModFix/>
            </a:blip>
            <a:srcRect b="0" l="0" r="0" t="0"/>
            <a:stretch/>
          </p:blipFill>
          <p:spPr>
            <a:xfrm>
              <a:off x="9555996" y="1169383"/>
              <a:ext cx="1777845" cy="1843548"/>
            </a:xfrm>
            <a:prstGeom prst="rect">
              <a:avLst/>
            </a:prstGeom>
            <a:noFill/>
            <a:ln>
              <a:noFill/>
            </a:ln>
          </p:spPr>
        </p:pic>
        <p:sp>
          <p:nvSpPr>
            <p:cNvPr id="512" name="Google Shape;512;p65"/>
            <p:cNvSpPr/>
            <p:nvPr/>
          </p:nvSpPr>
          <p:spPr>
            <a:xfrm>
              <a:off x="9072707" y="2896402"/>
              <a:ext cx="2650500" cy="906900"/>
            </a:xfrm>
            <a:prstGeom prst="rect">
              <a:avLst/>
            </a:prstGeom>
            <a:solidFill>
              <a:srgbClr val="00B0F0"/>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2100"/>
                <a:buFont typeface="Arial"/>
                <a:buNone/>
              </a:pPr>
              <a:r>
                <a:rPr b="0" i="0" lang="en-GB" sz="2100" u="none" cap="none" strike="noStrike">
                  <a:solidFill>
                    <a:schemeClr val="lt1"/>
                  </a:solidFill>
                  <a:latin typeface="Calibri"/>
                  <a:ea typeface="Calibri"/>
                  <a:cs typeface="Calibri"/>
                  <a:sym typeface="Calibri"/>
                </a:rPr>
                <a:t>Specialized Portfolio</a:t>
              </a:r>
              <a:endParaRPr b="0" i="0" sz="2100" u="none" cap="none" strike="noStrike">
                <a:solidFill>
                  <a:schemeClr val="lt1"/>
                </a:solidFill>
                <a:latin typeface="Calibri"/>
                <a:ea typeface="Calibri"/>
                <a:cs typeface="Calibri"/>
                <a:sym typeface="Calibri"/>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grpSp>
        <p:nvGrpSpPr>
          <p:cNvPr id="275" name="Google Shape;275;p53"/>
          <p:cNvGrpSpPr/>
          <p:nvPr/>
        </p:nvGrpSpPr>
        <p:grpSpPr>
          <a:xfrm>
            <a:off x="6614993" y="2511134"/>
            <a:ext cx="2399159" cy="2399158"/>
            <a:chOff x="6900648" y="953063"/>
            <a:chExt cx="2857502" cy="2857501"/>
          </a:xfrm>
        </p:grpSpPr>
        <p:sp>
          <p:nvSpPr>
            <p:cNvPr id="276" name="Google Shape;276;p53"/>
            <p:cNvSpPr/>
            <p:nvPr/>
          </p:nvSpPr>
          <p:spPr>
            <a:xfrm>
              <a:off x="6900650" y="953064"/>
              <a:ext cx="2857500" cy="2857500"/>
            </a:xfrm>
            <a:prstGeom prst="ellipse">
              <a:avLst/>
            </a:prstGeom>
            <a:solidFill>
              <a:schemeClr val="lt1"/>
            </a:solidFill>
            <a:ln cap="flat" cmpd="sng" w="50800">
              <a:solidFill>
                <a:srgbClr val="EAEAEA"/>
              </a:solidFill>
              <a:prstDash val="solid"/>
              <a:miter lim="800000"/>
              <a:headEnd len="sm" w="sm" type="none"/>
              <a:tailEnd len="sm" w="sm" type="none"/>
            </a:ln>
            <a:effectLst>
              <a:outerShdw blurRad="571500" sx="105000" rotWithShape="0" algn="tr" dir="5400000" dist="38100" sy="105000">
                <a:srgbClr val="000000">
                  <a:alpha val="784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500"/>
                <a:buFont typeface="Calibri"/>
                <a:buNone/>
              </a:pPr>
              <a:r>
                <a:t/>
              </a:r>
              <a:endParaRPr b="0" i="0" sz="1500" u="none" cap="none" strike="noStrike">
                <a:solidFill>
                  <a:srgbClr val="FFFFFF"/>
                </a:solidFill>
                <a:latin typeface="Helvetica Neue"/>
                <a:ea typeface="Helvetica Neue"/>
                <a:cs typeface="Helvetica Neue"/>
                <a:sym typeface="Helvetica Neue"/>
              </a:endParaRPr>
            </a:p>
          </p:txBody>
        </p:sp>
        <p:sp>
          <p:nvSpPr>
            <p:cNvPr id="277" name="Google Shape;277;p53"/>
            <p:cNvSpPr/>
            <p:nvPr/>
          </p:nvSpPr>
          <p:spPr>
            <a:xfrm>
              <a:off x="6900648" y="953063"/>
              <a:ext cx="2857500" cy="2857500"/>
            </a:xfrm>
            <a:prstGeom prst="arc">
              <a:avLst>
                <a:gd fmla="val 16200000" name="adj1"/>
                <a:gd fmla="val 14474622" name="adj2"/>
              </a:avLst>
            </a:prstGeom>
            <a:noFill/>
            <a:ln cap="flat" cmpd="sng" w="50800">
              <a:solidFill>
                <a:srgbClr val="44B2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1D1D1D"/>
                </a:solidFill>
                <a:latin typeface="Helvetica Neue"/>
                <a:ea typeface="Helvetica Neue"/>
                <a:cs typeface="Helvetica Neue"/>
                <a:sym typeface="Helvetica Neue"/>
              </a:endParaRPr>
            </a:p>
          </p:txBody>
        </p:sp>
        <p:sp>
          <p:nvSpPr>
            <p:cNvPr id="278" name="Google Shape;278;p53"/>
            <p:cNvSpPr txBox="1"/>
            <p:nvPr/>
          </p:nvSpPr>
          <p:spPr>
            <a:xfrm>
              <a:off x="7063339" y="1952933"/>
              <a:ext cx="2531700" cy="1512600"/>
            </a:xfrm>
            <a:prstGeom prst="rect">
              <a:avLst/>
            </a:prstGeom>
            <a:noFill/>
            <a:ln>
              <a:noFill/>
            </a:ln>
          </p:spPr>
          <p:txBody>
            <a:bodyPr anchorCtr="0" anchor="t" bIns="0" lIns="0" spcFirstLastPara="1" rIns="68575" wrap="square" tIns="0">
              <a:spAutoFit/>
            </a:bodyPr>
            <a:lstStyle/>
            <a:p>
              <a:pPr indent="0" lvl="0" marL="0" rtl="0" algn="ctr">
                <a:lnSpc>
                  <a:spcPct val="150000"/>
                </a:lnSpc>
                <a:spcBef>
                  <a:spcPts val="0"/>
                </a:spcBef>
                <a:spcAft>
                  <a:spcPts val="0"/>
                </a:spcAft>
                <a:buClr>
                  <a:schemeClr val="dk1"/>
                </a:buClr>
                <a:buFont typeface="Arial"/>
                <a:buNone/>
              </a:pPr>
              <a:r>
                <a:rPr lang="en-GB" sz="1500">
                  <a:solidFill>
                    <a:schemeClr val="dk1"/>
                  </a:solidFill>
                  <a:latin typeface="Calibri"/>
                  <a:ea typeface="Calibri"/>
                  <a:cs typeface="Calibri"/>
                  <a:sym typeface="Calibri"/>
                </a:rPr>
                <a:t>of every conventional plastic material can be replaced with a bioplastic alternative</a:t>
              </a:r>
              <a:endParaRPr sz="1100"/>
            </a:p>
          </p:txBody>
        </p:sp>
        <p:sp>
          <p:nvSpPr>
            <p:cNvPr id="279" name="Google Shape;279;p53"/>
            <p:cNvSpPr txBox="1"/>
            <p:nvPr/>
          </p:nvSpPr>
          <p:spPr>
            <a:xfrm>
              <a:off x="6995222" y="1137247"/>
              <a:ext cx="2450400" cy="815700"/>
            </a:xfrm>
            <a:prstGeom prst="rect">
              <a:avLst/>
            </a:prstGeom>
            <a:noFill/>
            <a:ln>
              <a:noFill/>
            </a:ln>
          </p:spPr>
          <p:txBody>
            <a:bodyPr anchorCtr="0" anchor="ctr" bIns="34275" lIns="0" spcFirstLastPara="1" rIns="68575" wrap="square" tIns="34275">
              <a:spAutoFit/>
            </a:bodyPr>
            <a:lstStyle/>
            <a:p>
              <a:pPr indent="0" lvl="0" marL="0" marR="0" rtl="0" algn="r">
                <a:lnSpc>
                  <a:spcPct val="80000"/>
                </a:lnSpc>
                <a:spcBef>
                  <a:spcPts val="0"/>
                </a:spcBef>
                <a:spcAft>
                  <a:spcPts val="0"/>
                </a:spcAft>
                <a:buClr>
                  <a:schemeClr val="dk1"/>
                </a:buClr>
                <a:buSzPts val="3800"/>
                <a:buFont typeface="Helvetica Neue"/>
                <a:buNone/>
              </a:pPr>
              <a:r>
                <a:rPr lang="en-GB" sz="5000">
                  <a:solidFill>
                    <a:schemeClr val="dk1"/>
                  </a:solidFill>
                  <a:latin typeface="Helvetica Neue"/>
                  <a:ea typeface="Helvetica Neue"/>
                  <a:cs typeface="Helvetica Neue"/>
                  <a:sym typeface="Helvetica Neue"/>
                </a:rPr>
                <a:t>&gt; </a:t>
              </a:r>
              <a:r>
                <a:rPr lang="en-GB" sz="3800">
                  <a:solidFill>
                    <a:schemeClr val="dk1"/>
                  </a:solidFill>
                  <a:latin typeface="Helvetica Neue"/>
                  <a:ea typeface="Helvetica Neue"/>
                  <a:cs typeface="Helvetica Neue"/>
                  <a:sym typeface="Helvetica Neue"/>
                </a:rPr>
                <a:t>90</a:t>
              </a:r>
              <a:r>
                <a:rPr b="0" i="0" lang="en-GB" sz="3800" u="none" cap="none" strike="noStrike">
                  <a:solidFill>
                    <a:schemeClr val="dk1"/>
                  </a:solidFill>
                  <a:latin typeface="Helvetica Neue"/>
                  <a:ea typeface="Helvetica Neue"/>
                  <a:cs typeface="Helvetica Neue"/>
                  <a:sym typeface="Helvetica Neue"/>
                </a:rPr>
                <a:t> %</a:t>
              </a:r>
              <a:endParaRPr sz="1100"/>
            </a:p>
          </p:txBody>
        </p:sp>
      </p:grpSp>
      <p:sp>
        <p:nvSpPr>
          <p:cNvPr id="280" name="Google Shape;280;p53"/>
          <p:cNvSpPr txBox="1"/>
          <p:nvPr/>
        </p:nvSpPr>
        <p:spPr>
          <a:xfrm>
            <a:off x="448483" y="110354"/>
            <a:ext cx="3057600" cy="6312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FF0000"/>
              </a:buClr>
              <a:buSzPts val="4100"/>
              <a:buFont typeface="Baumans"/>
              <a:buNone/>
            </a:pPr>
            <a:r>
              <a:rPr b="0" i="0" lang="en-GB" sz="4100" u="none" cap="none" strike="noStrike">
                <a:solidFill>
                  <a:srgbClr val="FF0000"/>
                </a:solidFill>
                <a:latin typeface="Baumans"/>
                <a:ea typeface="Baumans"/>
                <a:cs typeface="Baumans"/>
                <a:sym typeface="Baumans"/>
              </a:rPr>
              <a:t>Problem</a:t>
            </a:r>
            <a:endParaRPr sz="1100"/>
          </a:p>
        </p:txBody>
      </p:sp>
      <p:sp>
        <p:nvSpPr>
          <p:cNvPr id="281" name="Google Shape;281;p53"/>
          <p:cNvSpPr txBox="1"/>
          <p:nvPr/>
        </p:nvSpPr>
        <p:spPr>
          <a:xfrm>
            <a:off x="333575" y="910100"/>
            <a:ext cx="3687600" cy="1026600"/>
          </a:xfrm>
          <a:prstGeom prst="rect">
            <a:avLst/>
          </a:prstGeom>
          <a:noFill/>
          <a:ln>
            <a:noFill/>
          </a:ln>
        </p:spPr>
        <p:txBody>
          <a:bodyPr anchorCtr="0" anchor="t" bIns="0" lIns="0" spcFirstLastPara="1" rIns="0" wrap="square" tIns="0">
            <a:spAutoFit/>
          </a:bodyPr>
          <a:lstStyle/>
          <a:p>
            <a:pPr indent="0" lvl="0" marL="0" rtl="0" algn="just">
              <a:lnSpc>
                <a:spcPct val="115000"/>
              </a:lnSpc>
              <a:spcBef>
                <a:spcPts val="1200"/>
              </a:spcBef>
              <a:spcAft>
                <a:spcPts val="0"/>
              </a:spcAft>
              <a:buClr>
                <a:schemeClr val="dk1"/>
              </a:buClr>
              <a:buSzPts val="1100"/>
              <a:buFont typeface="Arial"/>
              <a:buNone/>
            </a:pPr>
            <a:r>
              <a:t/>
            </a:r>
            <a:endParaRPr b="0" i="1" sz="18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1200"/>
              </a:spcBef>
              <a:spcAft>
                <a:spcPts val="0"/>
              </a:spcAft>
              <a:buNone/>
            </a:pPr>
            <a:r>
              <a:t/>
            </a:r>
            <a:endParaRPr b="0" i="1" sz="18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None/>
            </a:pPr>
            <a:r>
              <a:t/>
            </a:r>
            <a:endParaRPr b="0" i="1" sz="1800" u="none" cap="none" strike="noStrike">
              <a:solidFill>
                <a:schemeClr val="dk1"/>
              </a:solidFill>
              <a:latin typeface="Quattrocento Sans"/>
              <a:ea typeface="Quattrocento Sans"/>
              <a:cs typeface="Quattrocento Sans"/>
              <a:sym typeface="Quattrocento Sans"/>
            </a:endParaRPr>
          </a:p>
        </p:txBody>
      </p:sp>
      <p:grpSp>
        <p:nvGrpSpPr>
          <p:cNvPr id="282" name="Google Shape;282;p53"/>
          <p:cNvGrpSpPr/>
          <p:nvPr/>
        </p:nvGrpSpPr>
        <p:grpSpPr>
          <a:xfrm>
            <a:off x="4462673" y="213021"/>
            <a:ext cx="2057400" cy="2057401"/>
            <a:chOff x="6900648" y="953063"/>
            <a:chExt cx="2857500" cy="2857501"/>
          </a:xfrm>
        </p:grpSpPr>
        <p:sp>
          <p:nvSpPr>
            <p:cNvPr id="283" name="Google Shape;283;p53"/>
            <p:cNvSpPr/>
            <p:nvPr/>
          </p:nvSpPr>
          <p:spPr>
            <a:xfrm>
              <a:off x="6900648" y="953064"/>
              <a:ext cx="2857500" cy="2857500"/>
            </a:xfrm>
            <a:prstGeom prst="ellipse">
              <a:avLst/>
            </a:prstGeom>
            <a:solidFill>
              <a:schemeClr val="lt1"/>
            </a:solidFill>
            <a:ln cap="flat" cmpd="sng" w="50800">
              <a:solidFill>
                <a:srgbClr val="EAEAEA"/>
              </a:solidFill>
              <a:prstDash val="solid"/>
              <a:miter lim="800000"/>
              <a:headEnd len="sm" w="sm" type="none"/>
              <a:tailEnd len="sm" w="sm" type="none"/>
            </a:ln>
            <a:effectLst>
              <a:outerShdw blurRad="571500" sx="105000" rotWithShape="0" algn="tr" dir="5400000" dist="38100" sy="105000">
                <a:srgbClr val="000000">
                  <a:alpha val="784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500"/>
                <a:buFont typeface="Calibri"/>
                <a:buNone/>
              </a:pPr>
              <a:r>
                <a:t/>
              </a:r>
              <a:endParaRPr b="0" i="0" sz="1500" u="none" cap="none" strike="noStrike">
                <a:solidFill>
                  <a:srgbClr val="FFFFFF"/>
                </a:solidFill>
                <a:latin typeface="Helvetica Neue"/>
                <a:ea typeface="Helvetica Neue"/>
                <a:cs typeface="Helvetica Neue"/>
                <a:sym typeface="Helvetica Neue"/>
              </a:endParaRPr>
            </a:p>
          </p:txBody>
        </p:sp>
        <p:sp>
          <p:nvSpPr>
            <p:cNvPr id="284" name="Google Shape;284;p53"/>
            <p:cNvSpPr/>
            <p:nvPr/>
          </p:nvSpPr>
          <p:spPr>
            <a:xfrm>
              <a:off x="6900648" y="953063"/>
              <a:ext cx="2857500" cy="2857500"/>
            </a:xfrm>
            <a:prstGeom prst="arc">
              <a:avLst>
                <a:gd fmla="val 16200000" name="adj1"/>
                <a:gd fmla="val 19887985" name="adj2"/>
              </a:avLst>
            </a:prstGeom>
            <a:noFill/>
            <a:ln cap="flat" cmpd="sng" w="50800">
              <a:solidFill>
                <a:srgbClr val="44B2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1D1D1D"/>
                </a:solidFill>
                <a:latin typeface="Helvetica Neue"/>
                <a:ea typeface="Helvetica Neue"/>
                <a:cs typeface="Helvetica Neue"/>
                <a:sym typeface="Helvetica Neue"/>
              </a:endParaRPr>
            </a:p>
          </p:txBody>
        </p:sp>
        <p:sp>
          <p:nvSpPr>
            <p:cNvPr id="285" name="Google Shape;285;p53"/>
            <p:cNvSpPr txBox="1"/>
            <p:nvPr/>
          </p:nvSpPr>
          <p:spPr>
            <a:xfrm>
              <a:off x="7427985" y="1242257"/>
              <a:ext cx="1803000" cy="746100"/>
            </a:xfrm>
            <a:prstGeom prst="rect">
              <a:avLst/>
            </a:prstGeom>
            <a:noFill/>
            <a:ln>
              <a:noFill/>
            </a:ln>
          </p:spPr>
          <p:txBody>
            <a:bodyPr anchorCtr="0" anchor="ctr" bIns="34275" lIns="0" spcFirstLastPara="1" rIns="68575" wrap="square" tIns="34275">
              <a:spAutoFit/>
            </a:bodyPr>
            <a:lstStyle/>
            <a:p>
              <a:pPr indent="0" lvl="0" marL="0" marR="0" rtl="0" algn="ctr">
                <a:lnSpc>
                  <a:spcPct val="80000"/>
                </a:lnSpc>
                <a:spcBef>
                  <a:spcPts val="0"/>
                </a:spcBef>
                <a:spcAft>
                  <a:spcPts val="0"/>
                </a:spcAft>
                <a:buClr>
                  <a:schemeClr val="dk1"/>
                </a:buClr>
                <a:buSzPts val="3800"/>
                <a:buFont typeface="Helvetica Neue"/>
                <a:buNone/>
              </a:pPr>
              <a:r>
                <a:rPr b="0" i="0" lang="en-GB" sz="3800" u="none" cap="none" strike="noStrike">
                  <a:solidFill>
                    <a:schemeClr val="dk1"/>
                  </a:solidFill>
                  <a:latin typeface="Helvetica Neue"/>
                  <a:ea typeface="Helvetica Neue"/>
                  <a:cs typeface="Helvetica Neue"/>
                  <a:sym typeface="Helvetica Neue"/>
                </a:rPr>
                <a:t>14 %</a:t>
              </a:r>
              <a:endParaRPr sz="1100"/>
            </a:p>
          </p:txBody>
        </p:sp>
        <p:sp>
          <p:nvSpPr>
            <p:cNvPr id="286" name="Google Shape;286;p53"/>
            <p:cNvSpPr txBox="1"/>
            <p:nvPr/>
          </p:nvSpPr>
          <p:spPr>
            <a:xfrm>
              <a:off x="7016898" y="1973167"/>
              <a:ext cx="2581200" cy="1282800"/>
            </a:xfrm>
            <a:prstGeom prst="rect">
              <a:avLst/>
            </a:prstGeom>
            <a:noFill/>
            <a:ln>
              <a:noFill/>
            </a:ln>
          </p:spPr>
          <p:txBody>
            <a:bodyPr anchorCtr="0" anchor="t" bIns="0" lIns="0" spcFirstLastPara="1" rIns="68575" wrap="square" tIns="0">
              <a:spAutoFit/>
            </a:bodyPr>
            <a:lstStyle/>
            <a:p>
              <a:pPr indent="0" lvl="0" marL="0" marR="0" rtl="0" algn="ctr">
                <a:lnSpc>
                  <a:spcPct val="150000"/>
                </a:lnSpc>
                <a:spcBef>
                  <a:spcPts val="0"/>
                </a:spcBef>
                <a:spcAft>
                  <a:spcPts val="0"/>
                </a:spcAft>
                <a:buNone/>
              </a:pPr>
              <a:r>
                <a:rPr b="0" i="0" lang="en-GB" sz="1500" u="none" cap="none" strike="noStrike">
                  <a:solidFill>
                    <a:schemeClr val="dk1"/>
                  </a:solidFill>
                  <a:latin typeface="Calibri"/>
                  <a:ea typeface="Calibri"/>
                  <a:cs typeface="Calibri"/>
                  <a:sym typeface="Calibri"/>
                </a:rPr>
                <a:t>is the worldwide average recycling quote</a:t>
              </a:r>
              <a:endParaRPr b="0" i="0" sz="1500" u="none" cap="none" strike="noStrike">
                <a:solidFill>
                  <a:schemeClr val="dk1"/>
                </a:solidFill>
                <a:latin typeface="Calibri"/>
                <a:ea typeface="Calibri"/>
                <a:cs typeface="Calibri"/>
                <a:sym typeface="Calibri"/>
              </a:endParaRPr>
            </a:p>
          </p:txBody>
        </p:sp>
      </p:grpSp>
      <p:grpSp>
        <p:nvGrpSpPr>
          <p:cNvPr id="287" name="Google Shape;287;p53"/>
          <p:cNvGrpSpPr/>
          <p:nvPr/>
        </p:nvGrpSpPr>
        <p:grpSpPr>
          <a:xfrm>
            <a:off x="6694407" y="168252"/>
            <a:ext cx="2239994" cy="2230280"/>
            <a:chOff x="7059341" y="340143"/>
            <a:chExt cx="2857500" cy="2857502"/>
          </a:xfrm>
        </p:grpSpPr>
        <p:sp>
          <p:nvSpPr>
            <p:cNvPr id="288" name="Google Shape;288;p53"/>
            <p:cNvSpPr/>
            <p:nvPr/>
          </p:nvSpPr>
          <p:spPr>
            <a:xfrm>
              <a:off x="7059341" y="340145"/>
              <a:ext cx="2857500" cy="2857500"/>
            </a:xfrm>
            <a:prstGeom prst="ellipse">
              <a:avLst/>
            </a:prstGeom>
            <a:solidFill>
              <a:schemeClr val="lt1"/>
            </a:solidFill>
            <a:ln cap="flat" cmpd="sng" w="50800">
              <a:solidFill>
                <a:srgbClr val="EAEAEA"/>
              </a:solidFill>
              <a:prstDash val="solid"/>
              <a:miter lim="800000"/>
              <a:headEnd len="sm" w="sm" type="none"/>
              <a:tailEnd len="sm" w="sm" type="none"/>
            </a:ln>
            <a:effectLst>
              <a:outerShdw blurRad="571500" sx="105000" rotWithShape="0" algn="tr" dir="5400000" dist="38100" sy="105000">
                <a:srgbClr val="000000">
                  <a:alpha val="784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500"/>
                <a:buFont typeface="Calibri"/>
                <a:buNone/>
              </a:pPr>
              <a:r>
                <a:t/>
              </a:r>
              <a:endParaRPr b="0" i="0" sz="1500" u="none" cap="none" strike="noStrike">
                <a:solidFill>
                  <a:srgbClr val="FFFFFF"/>
                </a:solidFill>
                <a:latin typeface="Helvetica Neue"/>
                <a:ea typeface="Helvetica Neue"/>
                <a:cs typeface="Helvetica Neue"/>
                <a:sym typeface="Helvetica Neue"/>
              </a:endParaRPr>
            </a:p>
          </p:txBody>
        </p:sp>
        <p:sp>
          <p:nvSpPr>
            <p:cNvPr id="289" name="Google Shape;289;p53"/>
            <p:cNvSpPr/>
            <p:nvPr/>
          </p:nvSpPr>
          <p:spPr>
            <a:xfrm>
              <a:off x="7059341" y="340143"/>
              <a:ext cx="2857500" cy="2857500"/>
            </a:xfrm>
            <a:prstGeom prst="arc">
              <a:avLst>
                <a:gd fmla="val 16200000" name="adj1"/>
                <a:gd fmla="val 6101815" name="adj2"/>
              </a:avLst>
            </a:prstGeom>
            <a:noFill/>
            <a:ln cap="flat" cmpd="sng" w="50800">
              <a:solidFill>
                <a:srgbClr val="44B2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1D1D1D"/>
                </a:solidFill>
                <a:latin typeface="Helvetica Neue"/>
                <a:ea typeface="Helvetica Neue"/>
                <a:cs typeface="Helvetica Neue"/>
                <a:sym typeface="Helvetica Neue"/>
              </a:endParaRPr>
            </a:p>
          </p:txBody>
        </p:sp>
      </p:grpSp>
      <p:sp>
        <p:nvSpPr>
          <p:cNvPr id="290" name="Google Shape;290;p53"/>
          <p:cNvSpPr txBox="1"/>
          <p:nvPr/>
        </p:nvSpPr>
        <p:spPr>
          <a:xfrm>
            <a:off x="7096919" y="329799"/>
            <a:ext cx="1524300" cy="537300"/>
          </a:xfrm>
          <a:prstGeom prst="rect">
            <a:avLst/>
          </a:prstGeom>
          <a:noFill/>
          <a:ln>
            <a:noFill/>
          </a:ln>
        </p:spPr>
        <p:txBody>
          <a:bodyPr anchorCtr="0" anchor="ctr" bIns="34275" lIns="0" spcFirstLastPara="1" rIns="68575" wrap="square" tIns="34275">
            <a:spAutoFit/>
          </a:bodyPr>
          <a:lstStyle/>
          <a:p>
            <a:pPr indent="0" lvl="0" marL="0" marR="0" rtl="0" algn="ctr">
              <a:lnSpc>
                <a:spcPct val="80000"/>
              </a:lnSpc>
              <a:spcBef>
                <a:spcPts val="0"/>
              </a:spcBef>
              <a:spcAft>
                <a:spcPts val="0"/>
              </a:spcAft>
              <a:buClr>
                <a:schemeClr val="dk1"/>
              </a:buClr>
              <a:buSzPts val="3800"/>
              <a:buFont typeface="Helvetica Neue"/>
              <a:buNone/>
            </a:pPr>
            <a:r>
              <a:rPr b="0" i="0" lang="en-GB" sz="3800" u="none" cap="none" strike="noStrike">
                <a:solidFill>
                  <a:schemeClr val="dk1"/>
                </a:solidFill>
                <a:latin typeface="Helvetica Neue"/>
                <a:ea typeface="Helvetica Neue"/>
                <a:cs typeface="Helvetica Neue"/>
                <a:sym typeface="Helvetica Neue"/>
              </a:rPr>
              <a:t>54 %</a:t>
            </a:r>
            <a:endParaRPr b="0" i="0" sz="3800" u="none" cap="none" strike="noStrike">
              <a:solidFill>
                <a:schemeClr val="dk1"/>
              </a:solidFill>
              <a:latin typeface="Helvetica Neue"/>
              <a:ea typeface="Helvetica Neue"/>
              <a:cs typeface="Helvetica Neue"/>
              <a:sym typeface="Helvetica Neue"/>
            </a:endParaRPr>
          </a:p>
        </p:txBody>
      </p:sp>
      <p:sp>
        <p:nvSpPr>
          <p:cNvPr id="291" name="Google Shape;291;p53"/>
          <p:cNvSpPr/>
          <p:nvPr/>
        </p:nvSpPr>
        <p:spPr>
          <a:xfrm>
            <a:off x="6961657" y="845610"/>
            <a:ext cx="1973100" cy="11079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b="0" i="0" lang="en-GB" sz="1500" u="none" cap="none" strike="noStrike">
                <a:solidFill>
                  <a:schemeClr val="dk1"/>
                </a:solidFill>
                <a:latin typeface="Calibri"/>
                <a:ea typeface="Calibri"/>
                <a:cs typeface="Calibri"/>
                <a:sym typeface="Calibri"/>
              </a:rPr>
              <a:t>of the world‘s energy are consumed by global manufacturing </a:t>
            </a:r>
            <a:endParaRPr b="0" i="0" sz="1500" u="none" cap="none" strike="noStrike">
              <a:solidFill>
                <a:schemeClr val="dk1"/>
              </a:solidFill>
              <a:latin typeface="Calibri"/>
              <a:ea typeface="Calibri"/>
              <a:cs typeface="Calibri"/>
              <a:sym typeface="Calibri"/>
            </a:endParaRPr>
          </a:p>
        </p:txBody>
      </p:sp>
      <p:grpSp>
        <p:nvGrpSpPr>
          <p:cNvPr id="292" name="Google Shape;292;p53"/>
          <p:cNvGrpSpPr/>
          <p:nvPr/>
        </p:nvGrpSpPr>
        <p:grpSpPr>
          <a:xfrm>
            <a:off x="4299099" y="2537275"/>
            <a:ext cx="2239994" cy="2230280"/>
            <a:chOff x="7059341" y="340143"/>
            <a:chExt cx="2857500" cy="2857502"/>
          </a:xfrm>
        </p:grpSpPr>
        <p:sp>
          <p:nvSpPr>
            <p:cNvPr id="293" name="Google Shape;293;p53"/>
            <p:cNvSpPr/>
            <p:nvPr/>
          </p:nvSpPr>
          <p:spPr>
            <a:xfrm>
              <a:off x="7059341" y="340145"/>
              <a:ext cx="2857500" cy="2857500"/>
            </a:xfrm>
            <a:prstGeom prst="ellipse">
              <a:avLst/>
            </a:prstGeom>
            <a:solidFill>
              <a:schemeClr val="lt1"/>
            </a:solidFill>
            <a:ln cap="flat" cmpd="sng" w="50800">
              <a:solidFill>
                <a:srgbClr val="EAEAEA"/>
              </a:solidFill>
              <a:prstDash val="solid"/>
              <a:miter lim="800000"/>
              <a:headEnd len="sm" w="sm" type="none"/>
              <a:tailEnd len="sm" w="sm" type="none"/>
            </a:ln>
            <a:effectLst>
              <a:outerShdw blurRad="571500" sx="105000" rotWithShape="0" algn="tr" dir="5400000" dist="38100" sy="105000">
                <a:srgbClr val="000000">
                  <a:alpha val="784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500"/>
                <a:buFont typeface="Calibri"/>
                <a:buNone/>
              </a:pPr>
              <a:r>
                <a:t/>
              </a:r>
              <a:endParaRPr b="0" i="0" sz="1500" u="none" cap="none" strike="noStrike">
                <a:solidFill>
                  <a:srgbClr val="FFFFFF"/>
                </a:solidFill>
                <a:latin typeface="Helvetica Neue"/>
                <a:ea typeface="Helvetica Neue"/>
                <a:cs typeface="Helvetica Neue"/>
                <a:sym typeface="Helvetica Neue"/>
              </a:endParaRPr>
            </a:p>
          </p:txBody>
        </p:sp>
        <p:sp>
          <p:nvSpPr>
            <p:cNvPr id="294" name="Google Shape;294;p53"/>
            <p:cNvSpPr/>
            <p:nvPr/>
          </p:nvSpPr>
          <p:spPr>
            <a:xfrm>
              <a:off x="7059341" y="340143"/>
              <a:ext cx="2857500" cy="2857500"/>
            </a:xfrm>
            <a:prstGeom prst="arc">
              <a:avLst>
                <a:gd fmla="val 16200000" name="adj1"/>
                <a:gd fmla="val 13387050" name="adj2"/>
              </a:avLst>
            </a:prstGeom>
            <a:noFill/>
            <a:ln cap="flat" cmpd="sng" w="50800">
              <a:solidFill>
                <a:srgbClr val="44B2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1D1D1D"/>
                </a:solidFill>
                <a:latin typeface="Helvetica Neue"/>
                <a:ea typeface="Helvetica Neue"/>
                <a:cs typeface="Helvetica Neue"/>
                <a:sym typeface="Helvetica Neue"/>
              </a:endParaRPr>
            </a:p>
          </p:txBody>
        </p:sp>
      </p:grpSp>
      <p:sp>
        <p:nvSpPr>
          <p:cNvPr id="295" name="Google Shape;295;p53"/>
          <p:cNvSpPr txBox="1"/>
          <p:nvPr/>
        </p:nvSpPr>
        <p:spPr>
          <a:xfrm>
            <a:off x="4540976" y="2749375"/>
            <a:ext cx="1900800" cy="684900"/>
          </a:xfrm>
          <a:prstGeom prst="rect">
            <a:avLst/>
          </a:prstGeom>
          <a:noFill/>
          <a:ln>
            <a:noFill/>
          </a:ln>
        </p:spPr>
        <p:txBody>
          <a:bodyPr anchorCtr="0" anchor="ctr" bIns="34275" lIns="0" spcFirstLastPara="1" rIns="68575" wrap="square" tIns="34275">
            <a:spAutoFit/>
          </a:bodyPr>
          <a:lstStyle/>
          <a:p>
            <a:pPr indent="0" lvl="0" marL="0" marR="0" rtl="0" algn="ctr">
              <a:lnSpc>
                <a:spcPct val="80000"/>
              </a:lnSpc>
              <a:spcBef>
                <a:spcPts val="0"/>
              </a:spcBef>
              <a:spcAft>
                <a:spcPts val="0"/>
              </a:spcAft>
              <a:buClr>
                <a:schemeClr val="dk1"/>
              </a:buClr>
              <a:buSzPts val="3800"/>
              <a:buFont typeface="Helvetica Neue"/>
              <a:buNone/>
            </a:pPr>
            <a:r>
              <a:rPr lang="en-GB" sz="5000">
                <a:solidFill>
                  <a:schemeClr val="dk1"/>
                </a:solidFill>
                <a:latin typeface="Helvetica Neue"/>
                <a:ea typeface="Helvetica Neue"/>
                <a:cs typeface="Helvetica Neue"/>
                <a:sym typeface="Helvetica Neue"/>
              </a:rPr>
              <a:t>&gt; </a:t>
            </a:r>
            <a:r>
              <a:rPr lang="en-GB" sz="3800">
                <a:solidFill>
                  <a:schemeClr val="dk1"/>
                </a:solidFill>
                <a:latin typeface="Helvetica Neue"/>
                <a:ea typeface="Helvetica Neue"/>
                <a:cs typeface="Helvetica Neue"/>
                <a:sym typeface="Helvetica Neue"/>
              </a:rPr>
              <a:t>8</a:t>
            </a:r>
            <a:r>
              <a:rPr b="0" i="0" lang="en-GB" sz="3800" u="none" cap="none" strike="noStrike">
                <a:solidFill>
                  <a:schemeClr val="dk1"/>
                </a:solidFill>
                <a:latin typeface="Helvetica Neue"/>
                <a:ea typeface="Helvetica Neue"/>
                <a:cs typeface="Helvetica Neue"/>
                <a:sym typeface="Helvetica Neue"/>
              </a:rPr>
              <a:t>0 %</a:t>
            </a:r>
            <a:endParaRPr b="0" i="0" sz="3800" u="none" cap="none" strike="noStrike">
              <a:solidFill>
                <a:schemeClr val="dk1"/>
              </a:solidFill>
              <a:latin typeface="Helvetica Neue"/>
              <a:ea typeface="Helvetica Neue"/>
              <a:cs typeface="Helvetica Neue"/>
              <a:sym typeface="Helvetica Neue"/>
            </a:endParaRPr>
          </a:p>
        </p:txBody>
      </p:sp>
      <p:pic>
        <p:nvPicPr>
          <p:cNvPr id="296" name="Google Shape;296;p53"/>
          <p:cNvPicPr preferRelativeResize="0"/>
          <p:nvPr/>
        </p:nvPicPr>
        <p:blipFill rotWithShape="1">
          <a:blip r:embed="rId3">
            <a:alphaModFix/>
          </a:blip>
          <a:srcRect b="0" l="0" r="0" t="0"/>
          <a:stretch/>
        </p:blipFill>
        <p:spPr>
          <a:xfrm>
            <a:off x="332225" y="910100"/>
            <a:ext cx="3767849" cy="3966052"/>
          </a:xfrm>
          <a:prstGeom prst="rect">
            <a:avLst/>
          </a:prstGeom>
          <a:noFill/>
          <a:ln>
            <a:noFill/>
          </a:ln>
        </p:spPr>
      </p:pic>
      <p:sp>
        <p:nvSpPr>
          <p:cNvPr id="297" name="Google Shape;297;p53"/>
          <p:cNvSpPr txBox="1"/>
          <p:nvPr/>
        </p:nvSpPr>
        <p:spPr>
          <a:xfrm>
            <a:off x="4496725" y="3382525"/>
            <a:ext cx="2057400" cy="923400"/>
          </a:xfrm>
          <a:prstGeom prst="rect">
            <a:avLst/>
          </a:prstGeom>
          <a:noFill/>
          <a:ln>
            <a:noFill/>
          </a:ln>
        </p:spPr>
        <p:txBody>
          <a:bodyPr anchorCtr="0" anchor="t" bIns="0" lIns="0" spcFirstLastPara="1" rIns="68575" wrap="square" tIns="0">
            <a:spAutoFit/>
          </a:bodyPr>
          <a:lstStyle/>
          <a:p>
            <a:pPr indent="0" lvl="0" marL="0" rtl="0" algn="l">
              <a:lnSpc>
                <a:spcPct val="150000"/>
              </a:lnSpc>
              <a:spcBef>
                <a:spcPts val="0"/>
              </a:spcBef>
              <a:spcAft>
                <a:spcPts val="0"/>
              </a:spcAft>
              <a:buClr>
                <a:schemeClr val="dk1"/>
              </a:buClr>
              <a:buFont typeface="Arial"/>
              <a:buNone/>
            </a:pPr>
            <a:r>
              <a:rPr lang="en-GB" sz="1500">
                <a:solidFill>
                  <a:schemeClr val="dk1"/>
                </a:solidFill>
                <a:latin typeface="Calibri"/>
                <a:ea typeface="Calibri"/>
                <a:cs typeface="Calibri"/>
                <a:sym typeface="Calibri"/>
              </a:rPr>
              <a:t>of customers want to buy environmentally conscious products</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4"/>
          <p:cNvSpPr txBox="1"/>
          <p:nvPr/>
        </p:nvSpPr>
        <p:spPr>
          <a:xfrm>
            <a:off x="0" y="0"/>
            <a:ext cx="8764200" cy="2250000"/>
          </a:xfrm>
          <a:prstGeom prst="rect">
            <a:avLst/>
          </a:prstGeom>
          <a:noFill/>
          <a:ln>
            <a:noFill/>
          </a:ln>
        </p:spPr>
        <p:txBody>
          <a:bodyPr anchorCtr="0" anchor="t" bIns="68575" lIns="68575" spcFirstLastPara="1" rIns="68575" wrap="square" tIns="68575">
            <a:noAutofit/>
          </a:bodyPr>
          <a:lstStyle/>
          <a:p>
            <a:pPr indent="0" lvl="0" marL="0" marR="0" rtl="0" algn="l">
              <a:lnSpc>
                <a:spcPct val="110000"/>
              </a:lnSpc>
              <a:spcBef>
                <a:spcPts val="0"/>
              </a:spcBef>
              <a:spcAft>
                <a:spcPts val="0"/>
              </a:spcAft>
              <a:buClr>
                <a:srgbClr val="000000"/>
              </a:buClr>
              <a:buSzPts val="4100"/>
              <a:buFont typeface="Arial"/>
              <a:buNone/>
            </a:pPr>
            <a:r>
              <a:rPr b="0" i="0" lang="en-GB" sz="4100" u="none" cap="none" strike="noStrike">
                <a:solidFill>
                  <a:srgbClr val="FF0000"/>
                </a:solidFill>
                <a:latin typeface="Baumans"/>
                <a:ea typeface="Baumans"/>
                <a:cs typeface="Baumans"/>
                <a:sym typeface="Baumans"/>
              </a:rPr>
              <a:t>Organic Material vs. Plastic Production</a:t>
            </a:r>
            <a:endParaRPr b="0" i="0" sz="1100" u="none" cap="none" strike="noStrike">
              <a:solidFill>
                <a:schemeClr val="dk1"/>
              </a:solidFill>
              <a:latin typeface="Arial"/>
              <a:ea typeface="Arial"/>
              <a:cs typeface="Arial"/>
              <a:sym typeface="Arial"/>
            </a:endParaRPr>
          </a:p>
        </p:txBody>
      </p:sp>
      <p:pic>
        <p:nvPicPr>
          <p:cNvPr id="304" name="Google Shape;304;p54"/>
          <p:cNvPicPr preferRelativeResize="0"/>
          <p:nvPr/>
        </p:nvPicPr>
        <p:blipFill rotWithShape="1">
          <a:blip r:embed="rId3">
            <a:alphaModFix/>
          </a:blip>
          <a:srcRect b="0" l="0" r="0" t="0"/>
          <a:stretch/>
        </p:blipFill>
        <p:spPr>
          <a:xfrm>
            <a:off x="6181875" y="924656"/>
            <a:ext cx="2170294" cy="2145769"/>
          </a:xfrm>
          <a:prstGeom prst="rect">
            <a:avLst/>
          </a:prstGeom>
          <a:noFill/>
          <a:ln>
            <a:noFill/>
          </a:ln>
        </p:spPr>
      </p:pic>
      <p:pic>
        <p:nvPicPr>
          <p:cNvPr id="305" name="Google Shape;305;p54"/>
          <p:cNvPicPr preferRelativeResize="0"/>
          <p:nvPr/>
        </p:nvPicPr>
        <p:blipFill rotWithShape="1">
          <a:blip r:embed="rId4">
            <a:alphaModFix/>
          </a:blip>
          <a:srcRect b="0" l="0" r="0" t="0"/>
          <a:stretch/>
        </p:blipFill>
        <p:spPr>
          <a:xfrm>
            <a:off x="5994675" y="3214631"/>
            <a:ext cx="2819475" cy="1691681"/>
          </a:xfrm>
          <a:prstGeom prst="rect">
            <a:avLst/>
          </a:prstGeom>
          <a:noFill/>
          <a:ln>
            <a:noFill/>
          </a:ln>
        </p:spPr>
      </p:pic>
      <p:sp>
        <p:nvSpPr>
          <p:cNvPr id="306" name="Google Shape;306;p54"/>
          <p:cNvSpPr txBox="1"/>
          <p:nvPr/>
        </p:nvSpPr>
        <p:spPr>
          <a:xfrm>
            <a:off x="8352169" y="1352288"/>
            <a:ext cx="582900" cy="3402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rgbClr val="000000"/>
                </a:solidFill>
                <a:latin typeface="Calibri"/>
                <a:ea typeface="Calibri"/>
                <a:cs typeface="Calibri"/>
                <a:sym typeface="Calibri"/>
              </a:rPr>
              <a:t>1860</a:t>
            </a:r>
            <a:endParaRPr b="1" i="0" sz="1500" u="none" cap="none" strike="noStrike">
              <a:solidFill>
                <a:srgbClr val="000000"/>
              </a:solidFill>
              <a:latin typeface="Calibri"/>
              <a:ea typeface="Calibri"/>
              <a:cs typeface="Calibri"/>
              <a:sym typeface="Calibri"/>
            </a:endParaRPr>
          </a:p>
        </p:txBody>
      </p:sp>
      <p:sp>
        <p:nvSpPr>
          <p:cNvPr id="307" name="Google Shape;307;p54"/>
          <p:cNvSpPr txBox="1"/>
          <p:nvPr/>
        </p:nvSpPr>
        <p:spPr>
          <a:xfrm>
            <a:off x="8048700" y="2822831"/>
            <a:ext cx="895800" cy="3402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rgbClr val="000000"/>
                </a:solidFill>
                <a:latin typeface="Calibri"/>
                <a:ea typeface="Calibri"/>
                <a:cs typeface="Calibri"/>
                <a:sym typeface="Calibri"/>
              </a:rPr>
              <a:t>19</a:t>
            </a:r>
            <a:r>
              <a:rPr b="1" lang="en-GB" sz="1500">
                <a:latin typeface="Calibri"/>
                <a:ea typeface="Calibri"/>
                <a:cs typeface="Calibri"/>
                <a:sym typeface="Calibri"/>
              </a:rPr>
              <a:t>49</a:t>
            </a:r>
            <a:endParaRPr b="1" i="0" sz="1500" u="none" cap="none" strike="noStrike">
              <a:solidFill>
                <a:srgbClr val="000000"/>
              </a:solidFill>
              <a:latin typeface="Calibri"/>
              <a:ea typeface="Calibri"/>
              <a:cs typeface="Calibri"/>
              <a:sym typeface="Calibri"/>
            </a:endParaRPr>
          </a:p>
        </p:txBody>
      </p:sp>
      <p:pic>
        <p:nvPicPr>
          <p:cNvPr id="308" name="Google Shape;308;p54"/>
          <p:cNvPicPr preferRelativeResize="0"/>
          <p:nvPr/>
        </p:nvPicPr>
        <p:blipFill rotWithShape="1">
          <a:blip r:embed="rId5">
            <a:alphaModFix/>
          </a:blip>
          <a:srcRect b="0" l="0" r="0" t="0"/>
          <a:stretch/>
        </p:blipFill>
        <p:spPr>
          <a:xfrm>
            <a:off x="114300" y="1662175"/>
            <a:ext cx="4674475" cy="3102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55"/>
          <p:cNvPicPr preferRelativeResize="0"/>
          <p:nvPr/>
        </p:nvPicPr>
        <p:blipFill rotWithShape="1">
          <a:blip r:embed="rId3">
            <a:alphaModFix/>
          </a:blip>
          <a:srcRect b="0" l="228" r="219" t="0"/>
          <a:stretch/>
        </p:blipFill>
        <p:spPr>
          <a:xfrm>
            <a:off x="3304650" y="83400"/>
            <a:ext cx="5414217" cy="4035543"/>
          </a:xfrm>
          <a:prstGeom prst="rect">
            <a:avLst/>
          </a:prstGeom>
          <a:noFill/>
          <a:ln>
            <a:noFill/>
          </a:ln>
        </p:spPr>
      </p:pic>
      <p:sp>
        <p:nvSpPr>
          <p:cNvPr id="315" name="Google Shape;315;p55"/>
          <p:cNvSpPr txBox="1"/>
          <p:nvPr/>
        </p:nvSpPr>
        <p:spPr>
          <a:xfrm>
            <a:off x="5293843" y="26242"/>
            <a:ext cx="540900" cy="6093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chemeClr val="dk1"/>
              </a:buClr>
              <a:buSzPts val="3600"/>
              <a:buFont typeface="Helvetica Neue"/>
              <a:buNone/>
            </a:pPr>
            <a:r>
              <a:t/>
            </a:r>
            <a:endParaRPr b="0" i="0" sz="3600" u="none" cap="none" strike="noStrike">
              <a:solidFill>
                <a:schemeClr val="dk1"/>
              </a:solidFill>
              <a:latin typeface="Helvetica Neue"/>
              <a:ea typeface="Helvetica Neue"/>
              <a:cs typeface="Helvetica Neue"/>
              <a:sym typeface="Helvetica Neue"/>
            </a:endParaRPr>
          </a:p>
        </p:txBody>
      </p:sp>
      <p:sp>
        <p:nvSpPr>
          <p:cNvPr id="316" name="Google Shape;316;p55"/>
          <p:cNvSpPr txBox="1"/>
          <p:nvPr/>
        </p:nvSpPr>
        <p:spPr>
          <a:xfrm>
            <a:off x="191651" y="122318"/>
            <a:ext cx="3057600" cy="6303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FF0000"/>
              </a:buClr>
              <a:buSzPts val="4100"/>
              <a:buFont typeface="Baumans"/>
              <a:buNone/>
            </a:pPr>
            <a:r>
              <a:rPr b="0" i="1" lang="en-GB" sz="4100" u="none" cap="none" strike="noStrike">
                <a:solidFill>
                  <a:srgbClr val="FF0000"/>
                </a:solidFill>
                <a:latin typeface="Baumans"/>
                <a:ea typeface="Baumans"/>
                <a:cs typeface="Baumans"/>
                <a:sym typeface="Baumans"/>
              </a:rPr>
              <a:t>BioMaterial</a:t>
            </a:r>
            <a:r>
              <a:rPr b="0" i="0" lang="en-GB" sz="4100" u="none" cap="none" strike="noStrike">
                <a:solidFill>
                  <a:srgbClr val="FF0000"/>
                </a:solidFill>
                <a:latin typeface="Baumans"/>
                <a:ea typeface="Baumans"/>
                <a:cs typeface="Baumans"/>
                <a:sym typeface="Baumans"/>
              </a:rPr>
              <a:t> </a:t>
            </a:r>
            <a:endParaRPr b="0" i="0" sz="4100" u="none" cap="none" strike="noStrike">
              <a:solidFill>
                <a:srgbClr val="FF0000"/>
              </a:solidFill>
              <a:latin typeface="Baumans"/>
              <a:ea typeface="Baumans"/>
              <a:cs typeface="Baumans"/>
              <a:sym typeface="Baumans"/>
            </a:endParaRPr>
          </a:p>
          <a:p>
            <a:pPr indent="0" lvl="0" marL="0" marR="0" rtl="0" algn="l">
              <a:lnSpc>
                <a:spcPct val="110000"/>
              </a:lnSpc>
              <a:spcBef>
                <a:spcPts val="0"/>
              </a:spcBef>
              <a:spcAft>
                <a:spcPts val="0"/>
              </a:spcAft>
              <a:buClr>
                <a:srgbClr val="FF0000"/>
              </a:buClr>
              <a:buSzPts val="4100"/>
              <a:buFont typeface="Baumans"/>
              <a:buNone/>
            </a:pPr>
            <a:r>
              <a:t/>
            </a:r>
            <a:endParaRPr b="0" i="0" sz="4100" u="none" cap="none" strike="noStrike">
              <a:solidFill>
                <a:srgbClr val="FF0000"/>
              </a:solidFill>
              <a:latin typeface="Baumans"/>
              <a:ea typeface="Baumans"/>
              <a:cs typeface="Baumans"/>
              <a:sym typeface="Baumans"/>
            </a:endParaRPr>
          </a:p>
        </p:txBody>
      </p:sp>
      <p:sp>
        <p:nvSpPr>
          <p:cNvPr id="317" name="Google Shape;317;p55"/>
          <p:cNvSpPr txBox="1"/>
          <p:nvPr/>
        </p:nvSpPr>
        <p:spPr>
          <a:xfrm>
            <a:off x="86738" y="1972781"/>
            <a:ext cx="2940600" cy="2212800"/>
          </a:xfrm>
          <a:prstGeom prst="rect">
            <a:avLst/>
          </a:prstGeom>
          <a:noFill/>
          <a:ln>
            <a:noFill/>
          </a:ln>
        </p:spPr>
        <p:txBody>
          <a:bodyPr anchorCtr="0" anchor="t" bIns="34275" lIns="68575" spcFirstLastPara="1" rIns="68575" wrap="square" tIns="34275">
            <a:noAutofit/>
          </a:bodyPr>
          <a:lstStyle/>
          <a:p>
            <a:pPr indent="0" lvl="0" marL="0" marR="0" rtl="0" algn="l">
              <a:lnSpc>
                <a:spcPct val="138888"/>
              </a:lnSpc>
              <a:spcBef>
                <a:spcPts val="0"/>
              </a:spcBef>
              <a:spcAft>
                <a:spcPts val="0"/>
              </a:spcAft>
              <a:buClr>
                <a:schemeClr val="dk1"/>
              </a:buClr>
              <a:buSzPts val="1400"/>
              <a:buFont typeface="Arial"/>
              <a:buNone/>
            </a:pPr>
            <a:r>
              <a:rPr b="1" i="0" lang="en-GB" sz="1400" u="none" cap="none" strike="noStrike">
                <a:solidFill>
                  <a:srgbClr val="FFFFFF"/>
                </a:solidFill>
                <a:latin typeface="Helvetica Neue"/>
                <a:ea typeface="Helvetica Neue"/>
                <a:cs typeface="Helvetica Neue"/>
                <a:sym typeface="Helvetica Neue"/>
              </a:rPr>
              <a:t>Free version:</a:t>
            </a:r>
            <a:endParaRPr b="1" i="0" sz="1400" u="none" cap="none" strike="noStrike">
              <a:solidFill>
                <a:srgbClr val="FFFFFF"/>
              </a:solidFill>
              <a:latin typeface="Helvetica Neue"/>
              <a:ea typeface="Helvetica Neue"/>
              <a:cs typeface="Helvetica Neue"/>
              <a:sym typeface="Helvetica Neue"/>
            </a:endParaRPr>
          </a:p>
          <a:p>
            <a:pPr indent="0" lvl="0" marL="0" marR="0" rtl="0" algn="l">
              <a:lnSpc>
                <a:spcPct val="138888"/>
              </a:lnSpc>
              <a:spcBef>
                <a:spcPts val="0"/>
              </a:spcBef>
              <a:spcAft>
                <a:spcPts val="0"/>
              </a:spcAft>
              <a:buClr>
                <a:schemeClr val="dk1"/>
              </a:buClr>
              <a:buSzPts val="1400"/>
              <a:buFont typeface="Arial"/>
              <a:buNone/>
            </a:pPr>
            <a:r>
              <a:rPr b="0" i="0" lang="en-GB" sz="1400" u="none" cap="none" strike="noStrike">
                <a:solidFill>
                  <a:schemeClr val="dk1"/>
                </a:solidFill>
                <a:latin typeface="Helvetica Neue"/>
                <a:ea typeface="Helvetica Neue"/>
                <a:cs typeface="Helvetica Neue"/>
                <a:sym typeface="Helvetica Neue"/>
              </a:rPr>
              <a:t>provide conventional plastics ID, </a:t>
            </a:r>
            <a:endParaRPr b="0" i="0" sz="1400" u="none" cap="none" strike="noStrike">
              <a:solidFill>
                <a:schemeClr val="dk1"/>
              </a:solidFill>
              <a:latin typeface="Helvetica Neue"/>
              <a:ea typeface="Helvetica Neue"/>
              <a:cs typeface="Helvetica Neue"/>
              <a:sym typeface="Helvetica Neue"/>
            </a:endParaRPr>
          </a:p>
          <a:p>
            <a:pPr indent="0" lvl="0" marL="0" marR="0" rtl="0" algn="l">
              <a:lnSpc>
                <a:spcPct val="138888"/>
              </a:lnSpc>
              <a:spcBef>
                <a:spcPts val="0"/>
              </a:spcBef>
              <a:spcAft>
                <a:spcPts val="0"/>
              </a:spcAft>
              <a:buClr>
                <a:schemeClr val="dk1"/>
              </a:buClr>
              <a:buSzPts val="1400"/>
              <a:buFont typeface="Arial"/>
              <a:buNone/>
            </a:pPr>
            <a:r>
              <a:t/>
            </a:r>
            <a:endParaRPr b="0" i="0" sz="1400" u="none" cap="none" strike="noStrike">
              <a:solidFill>
                <a:schemeClr val="dk1"/>
              </a:solidFill>
              <a:latin typeface="Helvetica Neue"/>
              <a:ea typeface="Helvetica Neue"/>
              <a:cs typeface="Helvetica Neue"/>
              <a:sym typeface="Helvetica Neue"/>
            </a:endParaRPr>
          </a:p>
          <a:p>
            <a:pPr indent="0" lvl="0" marL="0" marR="0" rtl="0" algn="l">
              <a:lnSpc>
                <a:spcPct val="138888"/>
              </a:lnSpc>
              <a:spcBef>
                <a:spcPts val="0"/>
              </a:spcBef>
              <a:spcAft>
                <a:spcPts val="0"/>
              </a:spcAft>
              <a:buClr>
                <a:schemeClr val="dk1"/>
              </a:buClr>
              <a:buSzPts val="1400"/>
              <a:buFont typeface="Arial"/>
              <a:buNone/>
            </a:pPr>
            <a:r>
              <a:rPr b="0" i="0" lang="en-GB" sz="1400" u="none" cap="none" strike="noStrike">
                <a:solidFill>
                  <a:schemeClr val="dk1"/>
                </a:solidFill>
                <a:latin typeface="Helvetica Neue"/>
                <a:ea typeface="Helvetica Neue"/>
                <a:cs typeface="Helvetica Neue"/>
                <a:sym typeface="Helvetica Neue"/>
              </a:rPr>
              <a:t>obtain closest bioplastics alternative offered by a supplier</a:t>
            </a:r>
            <a:endParaRPr b="0" i="0" sz="1400" u="none" cap="none" strike="noStrike">
              <a:solidFill>
                <a:schemeClr val="dk1"/>
              </a:solidFill>
              <a:latin typeface="Helvetica Neue"/>
              <a:ea typeface="Helvetica Neue"/>
              <a:cs typeface="Helvetica Neue"/>
              <a:sym typeface="Helvetica Neue"/>
            </a:endParaRPr>
          </a:p>
          <a:p>
            <a:pPr indent="0" lvl="0" marL="0" marR="0" rtl="0" algn="l">
              <a:lnSpc>
                <a:spcPct val="138888"/>
              </a:lnSpc>
              <a:spcBef>
                <a:spcPts val="0"/>
              </a:spcBef>
              <a:spcAft>
                <a:spcPts val="0"/>
              </a:spcAft>
              <a:buClr>
                <a:srgbClr val="000000"/>
              </a:buClr>
              <a:buSzPts val="1400"/>
              <a:buFont typeface="Arial"/>
              <a:buNone/>
            </a:pPr>
            <a:r>
              <a:t/>
            </a:r>
            <a:endParaRPr b="1" i="0" sz="1400" u="none" cap="none" strike="noStrike">
              <a:solidFill>
                <a:srgbClr val="FFFFFF"/>
              </a:solidFill>
              <a:latin typeface="Helvetica Neue"/>
              <a:ea typeface="Helvetica Neue"/>
              <a:cs typeface="Helvetica Neue"/>
              <a:sym typeface="Helvetica Neue"/>
            </a:endParaRPr>
          </a:p>
          <a:p>
            <a:pPr indent="0" lvl="0" marL="0" marR="0" rtl="0" algn="l">
              <a:lnSpc>
                <a:spcPct val="138888"/>
              </a:lnSpc>
              <a:spcBef>
                <a:spcPts val="0"/>
              </a:spcBef>
              <a:spcAft>
                <a:spcPts val="0"/>
              </a:spcAft>
              <a:buClr>
                <a:srgbClr val="000000"/>
              </a:buClr>
              <a:buSzPts val="1400"/>
              <a:buFont typeface="Arial"/>
              <a:buNone/>
            </a:pPr>
            <a:r>
              <a:rPr b="1" i="0" lang="en-GB" sz="1400" u="none" cap="none" strike="noStrike">
                <a:solidFill>
                  <a:srgbClr val="FFFFFF"/>
                </a:solidFill>
                <a:latin typeface="Helvetica Neue"/>
                <a:ea typeface="Helvetica Neue"/>
                <a:cs typeface="Helvetica Neue"/>
                <a:sym typeface="Helvetica Neue"/>
              </a:rPr>
              <a:t>Premium version:</a:t>
            </a:r>
            <a:endParaRPr b="1" i="0" sz="1400" u="none" cap="none" strike="noStrike">
              <a:solidFill>
                <a:srgbClr val="FFFFFF"/>
              </a:solidFill>
              <a:latin typeface="Helvetica Neue"/>
              <a:ea typeface="Helvetica Neue"/>
              <a:cs typeface="Helvetica Neue"/>
              <a:sym typeface="Helvetica Neue"/>
            </a:endParaRPr>
          </a:p>
          <a:p>
            <a:pPr indent="0" lvl="0" marL="0" marR="0" rtl="0" algn="l">
              <a:lnSpc>
                <a:spcPct val="138888"/>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optimize for the best bioplastic alternative in particular product</a:t>
            </a:r>
            <a:endParaRPr b="0" i="0" sz="1400" u="none" cap="none" strike="noStrike">
              <a:solidFill>
                <a:srgbClr val="000000"/>
              </a:solidFill>
              <a:latin typeface="Helvetica Neue"/>
              <a:ea typeface="Helvetica Neue"/>
              <a:cs typeface="Helvetica Neue"/>
              <a:sym typeface="Helvetica Neue"/>
            </a:endParaRPr>
          </a:p>
          <a:p>
            <a:pPr indent="0" lvl="0" marL="0" marR="0" rtl="0" algn="l">
              <a:lnSpc>
                <a:spcPct val="138888"/>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- 3D file upload (CAD)</a:t>
            </a:r>
            <a:endParaRPr b="0" i="0" sz="1400" u="none" cap="none" strike="noStrike">
              <a:solidFill>
                <a:srgbClr val="000000"/>
              </a:solidFill>
              <a:latin typeface="Helvetica Neue"/>
              <a:ea typeface="Helvetica Neue"/>
              <a:cs typeface="Helvetica Neue"/>
              <a:sym typeface="Helvetica Neue"/>
            </a:endParaRPr>
          </a:p>
        </p:txBody>
      </p:sp>
      <p:pic>
        <p:nvPicPr>
          <p:cNvPr id="318" name="Google Shape;318;p55"/>
          <p:cNvPicPr preferRelativeResize="0"/>
          <p:nvPr/>
        </p:nvPicPr>
        <p:blipFill rotWithShape="1">
          <a:blip r:embed="rId4">
            <a:alphaModFix/>
          </a:blip>
          <a:srcRect b="0" l="0" r="0" t="0"/>
          <a:stretch/>
        </p:blipFill>
        <p:spPr>
          <a:xfrm>
            <a:off x="757388" y="1076557"/>
            <a:ext cx="836589" cy="836589"/>
          </a:xfrm>
          <a:prstGeom prst="rect">
            <a:avLst/>
          </a:prstGeom>
          <a:noFill/>
          <a:ln>
            <a:noFill/>
          </a:ln>
        </p:spPr>
      </p:pic>
      <p:pic>
        <p:nvPicPr>
          <p:cNvPr id="319" name="Google Shape;319;p55"/>
          <p:cNvPicPr preferRelativeResize="0"/>
          <p:nvPr/>
        </p:nvPicPr>
        <p:blipFill rotWithShape="1">
          <a:blip r:embed="rId5">
            <a:alphaModFix/>
          </a:blip>
          <a:srcRect b="0" l="0" r="0" t="0"/>
          <a:stretch/>
        </p:blipFill>
        <p:spPr>
          <a:xfrm>
            <a:off x="1479675" y="875944"/>
            <a:ext cx="764700" cy="764700"/>
          </a:xfrm>
          <a:prstGeom prst="rect">
            <a:avLst/>
          </a:prstGeom>
          <a:noFill/>
          <a:ln>
            <a:noFill/>
          </a:ln>
        </p:spPr>
      </p:pic>
      <p:sp>
        <p:nvSpPr>
          <p:cNvPr id="320" name="Google Shape;320;p55"/>
          <p:cNvSpPr/>
          <p:nvPr/>
        </p:nvSpPr>
        <p:spPr>
          <a:xfrm>
            <a:off x="80363" y="4027188"/>
            <a:ext cx="2888400" cy="888300"/>
          </a:xfrm>
          <a:prstGeom prst="rect">
            <a:avLst/>
          </a:prstGeom>
          <a:noFill/>
          <a:ln cap="flat" cmpd="sng" w="38100">
            <a:solidFill>
              <a:srgbClr val="0000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cxnSp>
        <p:nvCxnSpPr>
          <p:cNvPr id="321" name="Google Shape;321;p55"/>
          <p:cNvCxnSpPr/>
          <p:nvPr/>
        </p:nvCxnSpPr>
        <p:spPr>
          <a:xfrm rot="10800000">
            <a:off x="2968775" y="4009513"/>
            <a:ext cx="4432200" cy="0"/>
          </a:xfrm>
          <a:prstGeom prst="straightConnector1">
            <a:avLst/>
          </a:prstGeom>
          <a:noFill/>
          <a:ln cap="flat" cmpd="sng" w="38100">
            <a:solidFill>
              <a:srgbClr val="0000FF"/>
            </a:solidFill>
            <a:prstDash val="solid"/>
            <a:round/>
            <a:headEnd len="sm" w="sm" type="none"/>
            <a:tailEnd len="sm" w="sm" type="none"/>
          </a:ln>
        </p:spPr>
      </p:cxnSp>
      <p:cxnSp>
        <p:nvCxnSpPr>
          <p:cNvPr id="322" name="Google Shape;322;p55"/>
          <p:cNvCxnSpPr>
            <a:endCxn id="323" idx="2"/>
          </p:cNvCxnSpPr>
          <p:nvPr/>
        </p:nvCxnSpPr>
        <p:spPr>
          <a:xfrm rot="10800000">
            <a:off x="7414013" y="2960100"/>
            <a:ext cx="0" cy="1067100"/>
          </a:xfrm>
          <a:prstGeom prst="straightConnector1">
            <a:avLst/>
          </a:prstGeom>
          <a:noFill/>
          <a:ln cap="flat" cmpd="sng" w="38100">
            <a:solidFill>
              <a:srgbClr val="0000FF"/>
            </a:solidFill>
            <a:prstDash val="solid"/>
            <a:round/>
            <a:headEnd len="sm" w="sm" type="none"/>
            <a:tailEnd len="sm" w="sm" type="none"/>
          </a:ln>
        </p:spPr>
      </p:cxnSp>
      <p:pic>
        <p:nvPicPr>
          <p:cNvPr id="324" name="Google Shape;324;p55"/>
          <p:cNvPicPr preferRelativeResize="0"/>
          <p:nvPr/>
        </p:nvPicPr>
        <p:blipFill rotWithShape="1">
          <a:blip r:embed="rId6">
            <a:alphaModFix/>
          </a:blip>
          <a:srcRect b="0" l="0" r="0" t="0"/>
          <a:stretch/>
        </p:blipFill>
        <p:spPr>
          <a:xfrm>
            <a:off x="5422123" y="4290264"/>
            <a:ext cx="752220" cy="756000"/>
          </a:xfrm>
          <a:prstGeom prst="rect">
            <a:avLst/>
          </a:prstGeom>
          <a:noFill/>
          <a:ln>
            <a:noFill/>
          </a:ln>
        </p:spPr>
      </p:pic>
      <p:pic>
        <p:nvPicPr>
          <p:cNvPr id="325" name="Google Shape;325;p55"/>
          <p:cNvPicPr preferRelativeResize="0"/>
          <p:nvPr/>
        </p:nvPicPr>
        <p:blipFill rotWithShape="1">
          <a:blip r:embed="rId7">
            <a:alphaModFix/>
          </a:blip>
          <a:srcRect b="0" l="0" r="0" t="0"/>
          <a:stretch/>
        </p:blipFill>
        <p:spPr>
          <a:xfrm>
            <a:off x="3896887" y="4347414"/>
            <a:ext cx="759780" cy="756000"/>
          </a:xfrm>
          <a:prstGeom prst="rect">
            <a:avLst/>
          </a:prstGeom>
          <a:noFill/>
          <a:ln>
            <a:noFill/>
          </a:ln>
        </p:spPr>
      </p:pic>
      <p:cxnSp>
        <p:nvCxnSpPr>
          <p:cNvPr id="326" name="Google Shape;326;p55"/>
          <p:cNvCxnSpPr/>
          <p:nvPr/>
        </p:nvCxnSpPr>
        <p:spPr>
          <a:xfrm>
            <a:off x="4752235" y="4694906"/>
            <a:ext cx="615300" cy="0"/>
          </a:xfrm>
          <a:prstGeom prst="straightConnector1">
            <a:avLst/>
          </a:prstGeom>
          <a:noFill/>
          <a:ln cap="flat" cmpd="sng" w="38100">
            <a:solidFill>
              <a:srgbClr val="000000"/>
            </a:solidFill>
            <a:prstDash val="solid"/>
            <a:round/>
            <a:headEnd len="med" w="med" type="triangle"/>
            <a:tailEnd len="med" w="med" type="triangle"/>
          </a:ln>
        </p:spPr>
      </p:cxnSp>
      <p:grpSp>
        <p:nvGrpSpPr>
          <p:cNvPr id="327" name="Google Shape;327;p55"/>
          <p:cNvGrpSpPr/>
          <p:nvPr/>
        </p:nvGrpSpPr>
        <p:grpSpPr>
          <a:xfrm>
            <a:off x="3088186" y="4401002"/>
            <a:ext cx="689286" cy="692300"/>
            <a:chOff x="4684425" y="4345899"/>
            <a:chExt cx="1254160" cy="1376889"/>
          </a:xfrm>
        </p:grpSpPr>
        <p:pic>
          <p:nvPicPr>
            <p:cNvPr id="328" name="Google Shape;328;p55"/>
            <p:cNvPicPr preferRelativeResize="0"/>
            <p:nvPr/>
          </p:nvPicPr>
          <p:blipFill rotWithShape="1">
            <a:blip r:embed="rId8">
              <a:alphaModFix/>
            </a:blip>
            <a:srcRect b="0" l="0" r="0" t="0"/>
            <a:stretch/>
          </p:blipFill>
          <p:spPr>
            <a:xfrm>
              <a:off x="4684425" y="4345899"/>
              <a:ext cx="626149" cy="1364150"/>
            </a:xfrm>
            <a:prstGeom prst="rect">
              <a:avLst/>
            </a:prstGeom>
            <a:noFill/>
            <a:ln>
              <a:noFill/>
            </a:ln>
          </p:spPr>
        </p:pic>
        <p:pic>
          <p:nvPicPr>
            <p:cNvPr id="329" name="Google Shape;329;p55"/>
            <p:cNvPicPr preferRelativeResize="0"/>
            <p:nvPr/>
          </p:nvPicPr>
          <p:blipFill rotWithShape="1">
            <a:blip r:embed="rId9">
              <a:alphaModFix/>
            </a:blip>
            <a:srcRect b="4492" l="3443" r="6409" t="2682"/>
            <a:stretch/>
          </p:blipFill>
          <p:spPr>
            <a:xfrm>
              <a:off x="5184000" y="4863600"/>
              <a:ext cx="754585" cy="859188"/>
            </a:xfrm>
            <a:prstGeom prst="rect">
              <a:avLst/>
            </a:prstGeom>
            <a:noFill/>
            <a:ln>
              <a:noFill/>
            </a:ln>
          </p:spPr>
        </p:pic>
      </p:grpSp>
      <p:sp>
        <p:nvSpPr>
          <p:cNvPr id="330" name="Google Shape;330;p55"/>
          <p:cNvSpPr txBox="1"/>
          <p:nvPr/>
        </p:nvSpPr>
        <p:spPr>
          <a:xfrm>
            <a:off x="6801356" y="4309838"/>
            <a:ext cx="2212500" cy="8775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t/>
            </a:r>
            <a:endParaRPr b="1" sz="1600">
              <a:latin typeface="Calibri"/>
              <a:ea typeface="Calibri"/>
              <a:cs typeface="Calibri"/>
              <a:sym typeface="Calibri"/>
            </a:endParaRPr>
          </a:p>
          <a:p>
            <a:pPr indent="0" lvl="0" marL="0" rtl="0" algn="l">
              <a:spcBef>
                <a:spcPts val="0"/>
              </a:spcBef>
              <a:spcAft>
                <a:spcPts val="0"/>
              </a:spcAft>
              <a:buNone/>
            </a:pPr>
            <a:r>
              <a:rPr b="1" lang="en-GB" sz="1600">
                <a:solidFill>
                  <a:schemeClr val="dk1"/>
                </a:solidFill>
                <a:latin typeface="Calibri"/>
                <a:ea typeface="Calibri"/>
                <a:cs typeface="Calibri"/>
                <a:sym typeface="Calibri"/>
              </a:rPr>
              <a:t>Application-Specific,</a:t>
            </a:r>
            <a:endParaRPr b="1" sz="1600">
              <a:solidFill>
                <a:schemeClr val="dk1"/>
              </a:solidFill>
              <a:latin typeface="Calibri"/>
              <a:ea typeface="Calibri"/>
              <a:cs typeface="Calibri"/>
              <a:sym typeface="Calibri"/>
            </a:endParaRPr>
          </a:p>
          <a:p>
            <a:pPr indent="0" lvl="0" marL="0" rtl="0" algn="l">
              <a:spcBef>
                <a:spcPts val="0"/>
              </a:spcBef>
              <a:spcAft>
                <a:spcPts val="0"/>
              </a:spcAft>
              <a:buNone/>
            </a:pPr>
            <a:r>
              <a:rPr b="1" lang="en-GB" sz="1600">
                <a:latin typeface="Calibri"/>
                <a:ea typeface="Calibri"/>
                <a:cs typeface="Calibri"/>
                <a:sym typeface="Calibri"/>
              </a:rPr>
              <a:t>Polymer Compounds, ...</a:t>
            </a:r>
            <a:endParaRPr b="1" sz="1600">
              <a:latin typeface="Calibri"/>
              <a:ea typeface="Calibri"/>
              <a:cs typeface="Calibri"/>
              <a:sym typeface="Calibri"/>
            </a:endParaRPr>
          </a:p>
        </p:txBody>
      </p:sp>
      <p:sp>
        <p:nvSpPr>
          <p:cNvPr id="323" name="Google Shape;323;p55"/>
          <p:cNvSpPr/>
          <p:nvPr/>
        </p:nvSpPr>
        <p:spPr>
          <a:xfrm>
            <a:off x="6109163" y="83400"/>
            <a:ext cx="2609700" cy="2876700"/>
          </a:xfrm>
          <a:prstGeom prst="rect">
            <a:avLst/>
          </a:prstGeom>
          <a:noFill/>
          <a:ln cap="flat" cmpd="sng" w="38100">
            <a:solidFill>
              <a:srgbClr val="0000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descr="A picture containing airplane&#10;&#10;Description automatically generated" id="331" name="Google Shape;331;p55"/>
          <p:cNvPicPr preferRelativeResize="0"/>
          <p:nvPr/>
        </p:nvPicPr>
        <p:blipFill rotWithShape="1">
          <a:blip r:embed="rId10">
            <a:alphaModFix/>
          </a:blip>
          <a:srcRect b="0" l="0" r="0" t="0"/>
          <a:stretch/>
        </p:blipFill>
        <p:spPr>
          <a:xfrm>
            <a:off x="137201" y="827701"/>
            <a:ext cx="796975" cy="797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56" title="Circular 3D Video.MP4">
            <a:hlinkClick r:id="rId3"/>
          </p:cNvPr>
          <p:cNvPicPr preferRelativeResize="0"/>
          <p:nvPr/>
        </p:nvPicPr>
        <p:blipFill>
          <a:blip r:embed="rId4">
            <a:alphaModFix/>
          </a:blip>
          <a:stretch>
            <a:fillRect/>
          </a:stretch>
        </p:blipFill>
        <p:spPr>
          <a:xfrm>
            <a:off x="2083375" y="1050325"/>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57"/>
          <p:cNvPicPr preferRelativeResize="0"/>
          <p:nvPr/>
        </p:nvPicPr>
        <p:blipFill rotWithShape="1">
          <a:blip r:embed="rId3">
            <a:alphaModFix/>
          </a:blip>
          <a:srcRect b="0" l="0" r="0" t="0"/>
          <a:stretch/>
        </p:blipFill>
        <p:spPr>
          <a:xfrm>
            <a:off x="3330338" y="133045"/>
            <a:ext cx="3730248" cy="3916749"/>
          </a:xfrm>
          <a:prstGeom prst="rect">
            <a:avLst/>
          </a:prstGeom>
          <a:noFill/>
          <a:ln>
            <a:noFill/>
          </a:ln>
        </p:spPr>
      </p:pic>
      <p:sp>
        <p:nvSpPr>
          <p:cNvPr id="343" name="Google Shape;343;p57"/>
          <p:cNvSpPr txBox="1"/>
          <p:nvPr/>
        </p:nvSpPr>
        <p:spPr>
          <a:xfrm>
            <a:off x="7229508" y="826342"/>
            <a:ext cx="540900" cy="6093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chemeClr val="lt1"/>
              </a:buClr>
              <a:buSzPts val="3600"/>
              <a:buFont typeface="Helvetica Neue"/>
              <a:buNone/>
            </a:pPr>
            <a:r>
              <a:rPr b="0" i="0" lang="en-GB" sz="3600" u="none" cap="none" strike="noStrike">
                <a:solidFill>
                  <a:schemeClr val="lt1"/>
                </a:solidFill>
                <a:latin typeface="Helvetica Neue"/>
                <a:ea typeface="Helvetica Neue"/>
                <a:cs typeface="Helvetica Neue"/>
                <a:sym typeface="Helvetica Neue"/>
              </a:rPr>
              <a:t>03</a:t>
            </a:r>
            <a:endParaRPr b="0" i="0" sz="3600" u="none" cap="none" strike="noStrike">
              <a:solidFill>
                <a:schemeClr val="lt1"/>
              </a:solidFill>
              <a:latin typeface="Helvetica Neue"/>
              <a:ea typeface="Helvetica Neue"/>
              <a:cs typeface="Helvetica Neue"/>
              <a:sym typeface="Helvetica Neue"/>
            </a:endParaRPr>
          </a:p>
        </p:txBody>
      </p:sp>
      <p:sp>
        <p:nvSpPr>
          <p:cNvPr id="344" name="Google Shape;344;p57"/>
          <p:cNvSpPr txBox="1"/>
          <p:nvPr/>
        </p:nvSpPr>
        <p:spPr>
          <a:xfrm>
            <a:off x="191651" y="133043"/>
            <a:ext cx="3057600" cy="6303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FF0000"/>
              </a:buClr>
              <a:buSzPts val="4100"/>
              <a:buFont typeface="Baumans"/>
              <a:buNone/>
            </a:pPr>
            <a:r>
              <a:rPr i="1" lang="en-GB" sz="4100">
                <a:solidFill>
                  <a:srgbClr val="FF0000"/>
                </a:solidFill>
                <a:latin typeface="Baumans"/>
                <a:ea typeface="Baumans"/>
                <a:cs typeface="Baumans"/>
                <a:sym typeface="Baumans"/>
              </a:rPr>
              <a:t>Education</a:t>
            </a:r>
            <a:endParaRPr b="0" i="0" sz="4100" u="none" cap="none" strike="noStrike">
              <a:solidFill>
                <a:srgbClr val="FF0000"/>
              </a:solidFill>
              <a:latin typeface="Baumans"/>
              <a:ea typeface="Baumans"/>
              <a:cs typeface="Baumans"/>
              <a:sym typeface="Baumans"/>
            </a:endParaRPr>
          </a:p>
        </p:txBody>
      </p:sp>
      <p:sp>
        <p:nvSpPr>
          <p:cNvPr id="345" name="Google Shape;345;p57"/>
          <p:cNvSpPr txBox="1"/>
          <p:nvPr/>
        </p:nvSpPr>
        <p:spPr>
          <a:xfrm>
            <a:off x="86750" y="1972775"/>
            <a:ext cx="2631000" cy="2212800"/>
          </a:xfrm>
          <a:prstGeom prst="rect">
            <a:avLst/>
          </a:prstGeom>
          <a:noFill/>
          <a:ln>
            <a:noFill/>
          </a:ln>
        </p:spPr>
        <p:txBody>
          <a:bodyPr anchorCtr="0" anchor="t" bIns="34275" lIns="68575" spcFirstLastPara="1" rIns="68575" wrap="square" tIns="34275">
            <a:noAutofit/>
          </a:bodyPr>
          <a:lstStyle/>
          <a:p>
            <a:pPr indent="0" lvl="0" marL="0" marR="0" rtl="0" algn="l">
              <a:lnSpc>
                <a:spcPct val="138888"/>
              </a:lnSpc>
              <a:spcBef>
                <a:spcPts val="0"/>
              </a:spcBef>
              <a:spcAft>
                <a:spcPts val="0"/>
              </a:spcAft>
              <a:buClr>
                <a:schemeClr val="dk1"/>
              </a:buClr>
              <a:buSzPts val="1400"/>
              <a:buFont typeface="Arial"/>
              <a:buNone/>
            </a:pPr>
            <a:r>
              <a:rPr b="0" i="0" lang="en-GB" sz="1400" u="none" cap="none" strike="noStrike">
                <a:solidFill>
                  <a:schemeClr val="dk1"/>
                </a:solidFill>
                <a:latin typeface="Helvetica Neue"/>
                <a:ea typeface="Helvetica Neue"/>
                <a:cs typeface="Helvetica Neue"/>
                <a:sym typeface="Helvetica Neue"/>
              </a:rPr>
              <a:t>End customers inform themselves</a:t>
            </a:r>
            <a:endParaRPr b="0" i="0" sz="1400" u="none" cap="none" strike="noStrike">
              <a:solidFill>
                <a:schemeClr val="dk1"/>
              </a:solidFill>
              <a:latin typeface="Helvetica Neue"/>
              <a:ea typeface="Helvetica Neue"/>
              <a:cs typeface="Helvetica Neue"/>
              <a:sym typeface="Helvetica Neue"/>
            </a:endParaRPr>
          </a:p>
          <a:p>
            <a:pPr indent="0" lvl="0" marL="0" marR="0" rtl="0" algn="l">
              <a:lnSpc>
                <a:spcPct val="138888"/>
              </a:lnSpc>
              <a:spcBef>
                <a:spcPts val="0"/>
              </a:spcBef>
              <a:spcAft>
                <a:spcPts val="0"/>
              </a:spcAft>
              <a:buClr>
                <a:schemeClr val="dk1"/>
              </a:buClr>
              <a:buSzPts val="1400"/>
              <a:buFont typeface="Arial"/>
              <a:buNone/>
            </a:pPr>
            <a:r>
              <a:rPr lang="en-GB">
                <a:solidFill>
                  <a:schemeClr val="dk1"/>
                </a:solidFill>
                <a:latin typeface="Helvetica Neue"/>
                <a:ea typeface="Helvetica Neue"/>
                <a:cs typeface="Helvetica Neue"/>
                <a:sym typeface="Helvetica Neue"/>
              </a:rPr>
              <a:t>a</a:t>
            </a:r>
            <a:r>
              <a:rPr b="0" i="0" lang="en-GB" sz="1400" u="none" cap="none" strike="noStrike">
                <a:solidFill>
                  <a:schemeClr val="dk1"/>
                </a:solidFill>
                <a:latin typeface="Helvetica Neue"/>
                <a:ea typeface="Helvetica Neue"/>
                <a:cs typeface="Helvetica Neue"/>
                <a:sym typeface="Helvetica Neue"/>
              </a:rPr>
              <a:t>bout</a:t>
            </a:r>
            <a:r>
              <a:rPr lang="en-GB">
                <a:solidFill>
                  <a:schemeClr val="dk1"/>
                </a:solidFill>
                <a:latin typeface="Helvetica Neue"/>
                <a:ea typeface="Helvetica Neue"/>
                <a:cs typeface="Helvetica Neue"/>
                <a:sym typeface="Helvetica Neue"/>
              </a:rPr>
              <a:t> </a:t>
            </a:r>
            <a:r>
              <a:rPr b="1" lang="en-GB">
                <a:solidFill>
                  <a:schemeClr val="dk1"/>
                </a:solidFill>
                <a:latin typeface="Helvetica Neue"/>
                <a:ea typeface="Helvetica Neue"/>
                <a:cs typeface="Helvetica Neue"/>
                <a:sym typeface="Helvetica Neue"/>
              </a:rPr>
              <a:t>Sustainable </a:t>
            </a:r>
            <a:r>
              <a:rPr b="1" i="0" lang="en-GB" sz="1400" u="none" cap="none" strike="noStrike">
                <a:solidFill>
                  <a:schemeClr val="dk1"/>
                </a:solidFill>
                <a:latin typeface="Helvetica Neue"/>
                <a:ea typeface="Helvetica Neue"/>
                <a:cs typeface="Helvetica Neue"/>
                <a:sym typeface="Helvetica Neue"/>
              </a:rPr>
              <a:t>materials and Products</a:t>
            </a:r>
            <a:endParaRPr b="1" i="0" sz="1400" u="none" cap="none" strike="noStrike">
              <a:solidFill>
                <a:schemeClr val="dk1"/>
              </a:solidFill>
              <a:latin typeface="Helvetica Neue"/>
              <a:ea typeface="Helvetica Neue"/>
              <a:cs typeface="Helvetica Neue"/>
              <a:sym typeface="Helvetica Neue"/>
            </a:endParaRPr>
          </a:p>
          <a:p>
            <a:pPr indent="0" lvl="0" marL="0" marR="0" rtl="0" algn="l">
              <a:lnSpc>
                <a:spcPct val="138888"/>
              </a:lnSpc>
              <a:spcBef>
                <a:spcPts val="0"/>
              </a:spcBef>
              <a:spcAft>
                <a:spcPts val="0"/>
              </a:spcAft>
              <a:buClr>
                <a:schemeClr val="dk1"/>
              </a:buClr>
              <a:buSzPts val="1400"/>
              <a:buFont typeface="Arial"/>
              <a:buNone/>
            </a:pPr>
            <a:r>
              <a:rPr b="1" lang="en-GB" u="sng">
                <a:solidFill>
                  <a:schemeClr val="hlink"/>
                </a:solidFill>
                <a:latin typeface="Helvetica Neue"/>
                <a:ea typeface="Helvetica Neue"/>
                <a:cs typeface="Helvetica Neue"/>
                <a:sym typeface="Helvetica Neue"/>
                <a:hlinkClick r:id="rId4"/>
              </a:rPr>
              <a:t>www.circular3dprinting.com</a:t>
            </a:r>
            <a:endParaRPr b="1">
              <a:solidFill>
                <a:schemeClr val="dk1"/>
              </a:solidFill>
              <a:latin typeface="Helvetica Neue"/>
              <a:ea typeface="Helvetica Neue"/>
              <a:cs typeface="Helvetica Neue"/>
              <a:sym typeface="Helvetica Neue"/>
            </a:endParaRPr>
          </a:p>
          <a:p>
            <a:pPr indent="0" lvl="0" marL="0" marR="0" rtl="0" algn="l">
              <a:lnSpc>
                <a:spcPct val="138888"/>
              </a:lnSpc>
              <a:spcBef>
                <a:spcPts val="0"/>
              </a:spcBef>
              <a:spcAft>
                <a:spcPts val="0"/>
              </a:spcAft>
              <a:buClr>
                <a:schemeClr val="dk1"/>
              </a:buClr>
              <a:buSzPts val="1400"/>
              <a:buFont typeface="Arial"/>
              <a:buNone/>
            </a:pPr>
            <a:r>
              <a:t/>
            </a:r>
            <a:endParaRPr b="1">
              <a:solidFill>
                <a:schemeClr val="dk1"/>
              </a:solidFill>
              <a:latin typeface="Helvetica Neue"/>
              <a:ea typeface="Helvetica Neue"/>
              <a:cs typeface="Helvetica Neue"/>
              <a:sym typeface="Helvetica Neue"/>
            </a:endParaRPr>
          </a:p>
          <a:p>
            <a:pPr indent="0" lvl="0" marL="0" marR="0" rtl="0" algn="l">
              <a:lnSpc>
                <a:spcPct val="138888"/>
              </a:lnSpc>
              <a:spcBef>
                <a:spcPts val="0"/>
              </a:spcBef>
              <a:spcAft>
                <a:spcPts val="0"/>
              </a:spcAft>
              <a:buClr>
                <a:schemeClr val="dk1"/>
              </a:buClr>
              <a:buSzPts val="1400"/>
              <a:buFont typeface="Arial"/>
              <a:buNone/>
            </a:pPr>
            <a:r>
              <a:rPr b="1" i="0" lang="en-GB" sz="1400" u="none" cap="none" strike="noStrike">
                <a:solidFill>
                  <a:schemeClr val="dk1"/>
                </a:solidFill>
                <a:latin typeface="Helvetica Neue"/>
                <a:ea typeface="Helvetica Neue"/>
                <a:cs typeface="Helvetica Neue"/>
                <a:sym typeface="Helvetica Neue"/>
              </a:rPr>
              <a:t> </a:t>
            </a:r>
            <a:endParaRPr b="0" i="0" sz="1400" u="none" cap="none" strike="noStrike">
              <a:solidFill>
                <a:schemeClr val="dk1"/>
              </a:solidFill>
              <a:latin typeface="Helvetica Neue"/>
              <a:ea typeface="Helvetica Neue"/>
              <a:cs typeface="Helvetica Neue"/>
              <a:sym typeface="Helvetica Neue"/>
            </a:endParaRPr>
          </a:p>
        </p:txBody>
      </p:sp>
      <p:pic>
        <p:nvPicPr>
          <p:cNvPr id="346" name="Google Shape;346;p57"/>
          <p:cNvPicPr preferRelativeResize="0"/>
          <p:nvPr/>
        </p:nvPicPr>
        <p:blipFill rotWithShape="1">
          <a:blip r:embed="rId5">
            <a:alphaModFix/>
          </a:blip>
          <a:srcRect b="0" l="0" r="0" t="0"/>
          <a:stretch/>
        </p:blipFill>
        <p:spPr>
          <a:xfrm>
            <a:off x="918100" y="801395"/>
            <a:ext cx="836589" cy="836589"/>
          </a:xfrm>
          <a:prstGeom prst="rect">
            <a:avLst/>
          </a:prstGeom>
          <a:noFill/>
          <a:ln>
            <a:noFill/>
          </a:ln>
        </p:spPr>
      </p:pic>
      <p:pic>
        <p:nvPicPr>
          <p:cNvPr id="347" name="Google Shape;347;p57"/>
          <p:cNvPicPr preferRelativeResize="0"/>
          <p:nvPr/>
        </p:nvPicPr>
        <p:blipFill rotWithShape="1">
          <a:blip r:embed="rId6">
            <a:alphaModFix/>
          </a:blip>
          <a:srcRect b="0" l="0" r="0" t="0"/>
          <a:stretch/>
        </p:blipFill>
        <p:spPr>
          <a:xfrm>
            <a:off x="1674350" y="837331"/>
            <a:ext cx="764700" cy="764700"/>
          </a:xfrm>
          <a:prstGeom prst="rect">
            <a:avLst/>
          </a:prstGeom>
          <a:noFill/>
          <a:ln>
            <a:noFill/>
          </a:ln>
        </p:spPr>
      </p:pic>
      <p:pic>
        <p:nvPicPr>
          <p:cNvPr id="348" name="Google Shape;348;p57"/>
          <p:cNvPicPr preferRelativeResize="0"/>
          <p:nvPr/>
        </p:nvPicPr>
        <p:blipFill rotWithShape="1">
          <a:blip r:embed="rId7">
            <a:alphaModFix/>
          </a:blip>
          <a:srcRect b="0" l="0" r="0" t="0"/>
          <a:stretch/>
        </p:blipFill>
        <p:spPr>
          <a:xfrm>
            <a:off x="6353342" y="4122217"/>
            <a:ext cx="810000" cy="814949"/>
          </a:xfrm>
          <a:prstGeom prst="rect">
            <a:avLst/>
          </a:prstGeom>
          <a:noFill/>
          <a:ln cap="flat" cmpd="sng" w="76200">
            <a:solidFill>
              <a:srgbClr val="6AA84F"/>
            </a:solidFill>
            <a:prstDash val="solid"/>
            <a:round/>
            <a:headEnd len="sm" w="sm" type="none"/>
            <a:tailEnd len="sm" w="sm" type="none"/>
          </a:ln>
        </p:spPr>
      </p:pic>
      <p:cxnSp>
        <p:nvCxnSpPr>
          <p:cNvPr id="349" name="Google Shape;349;p57"/>
          <p:cNvCxnSpPr/>
          <p:nvPr/>
        </p:nvCxnSpPr>
        <p:spPr>
          <a:xfrm>
            <a:off x="4242347" y="4512956"/>
            <a:ext cx="615300" cy="0"/>
          </a:xfrm>
          <a:prstGeom prst="straightConnector1">
            <a:avLst/>
          </a:prstGeom>
          <a:noFill/>
          <a:ln cap="flat" cmpd="sng" w="38100">
            <a:solidFill>
              <a:srgbClr val="000000"/>
            </a:solidFill>
            <a:prstDash val="solid"/>
            <a:round/>
            <a:headEnd len="med" w="med" type="triangle"/>
            <a:tailEnd len="med" w="med" type="triangle"/>
          </a:ln>
        </p:spPr>
      </p:cxnSp>
      <p:pic>
        <p:nvPicPr>
          <p:cNvPr id="350" name="Google Shape;350;p57"/>
          <p:cNvPicPr preferRelativeResize="0"/>
          <p:nvPr/>
        </p:nvPicPr>
        <p:blipFill rotWithShape="1">
          <a:blip r:embed="rId8">
            <a:alphaModFix/>
          </a:blip>
          <a:srcRect b="0" l="0" r="0" t="0"/>
          <a:stretch/>
        </p:blipFill>
        <p:spPr>
          <a:xfrm>
            <a:off x="3379078" y="4110650"/>
            <a:ext cx="810000" cy="804600"/>
          </a:xfrm>
          <a:prstGeom prst="rect">
            <a:avLst/>
          </a:prstGeom>
          <a:noFill/>
          <a:ln>
            <a:noFill/>
          </a:ln>
        </p:spPr>
      </p:pic>
      <p:cxnSp>
        <p:nvCxnSpPr>
          <p:cNvPr id="351" name="Google Shape;351;p57"/>
          <p:cNvCxnSpPr/>
          <p:nvPr/>
        </p:nvCxnSpPr>
        <p:spPr>
          <a:xfrm>
            <a:off x="5740379" y="4512956"/>
            <a:ext cx="615300" cy="0"/>
          </a:xfrm>
          <a:prstGeom prst="straightConnector1">
            <a:avLst/>
          </a:prstGeom>
          <a:noFill/>
          <a:ln cap="flat" cmpd="sng" w="38100">
            <a:solidFill>
              <a:srgbClr val="000000"/>
            </a:solidFill>
            <a:prstDash val="solid"/>
            <a:round/>
            <a:headEnd len="med" w="med" type="triangle"/>
            <a:tailEnd len="med" w="med" type="triangle"/>
          </a:ln>
        </p:spPr>
      </p:cxnSp>
      <p:sp>
        <p:nvSpPr>
          <p:cNvPr id="352" name="Google Shape;352;p57"/>
          <p:cNvSpPr/>
          <p:nvPr/>
        </p:nvSpPr>
        <p:spPr>
          <a:xfrm>
            <a:off x="5799300" y="2629031"/>
            <a:ext cx="948900" cy="1083300"/>
          </a:xfrm>
          <a:prstGeom prst="rect">
            <a:avLst/>
          </a:prstGeom>
          <a:noFill/>
          <a:ln cap="flat" cmpd="sng" w="76200">
            <a:solidFill>
              <a:srgbClr val="6AA84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nvGrpSpPr>
          <p:cNvPr id="353" name="Google Shape;353;p57"/>
          <p:cNvGrpSpPr/>
          <p:nvPr/>
        </p:nvGrpSpPr>
        <p:grpSpPr>
          <a:xfrm>
            <a:off x="4983727" y="4165802"/>
            <a:ext cx="689286" cy="692300"/>
            <a:chOff x="4684425" y="4345899"/>
            <a:chExt cx="1254160" cy="1376889"/>
          </a:xfrm>
        </p:grpSpPr>
        <p:pic>
          <p:nvPicPr>
            <p:cNvPr id="354" name="Google Shape;354;p57"/>
            <p:cNvPicPr preferRelativeResize="0"/>
            <p:nvPr/>
          </p:nvPicPr>
          <p:blipFill rotWithShape="1">
            <a:blip r:embed="rId9">
              <a:alphaModFix/>
            </a:blip>
            <a:srcRect b="0" l="0" r="0" t="0"/>
            <a:stretch/>
          </p:blipFill>
          <p:spPr>
            <a:xfrm>
              <a:off x="4684425" y="4345899"/>
              <a:ext cx="626149" cy="1364150"/>
            </a:xfrm>
            <a:prstGeom prst="rect">
              <a:avLst/>
            </a:prstGeom>
            <a:noFill/>
            <a:ln>
              <a:noFill/>
            </a:ln>
          </p:spPr>
        </p:pic>
        <p:pic>
          <p:nvPicPr>
            <p:cNvPr id="355" name="Google Shape;355;p57"/>
            <p:cNvPicPr preferRelativeResize="0"/>
            <p:nvPr/>
          </p:nvPicPr>
          <p:blipFill rotWithShape="1">
            <a:blip r:embed="rId10">
              <a:alphaModFix/>
            </a:blip>
            <a:srcRect b="4492" l="3443" r="6409" t="2682"/>
            <a:stretch/>
          </p:blipFill>
          <p:spPr>
            <a:xfrm>
              <a:off x="5184000" y="4863600"/>
              <a:ext cx="754585" cy="859188"/>
            </a:xfrm>
            <a:prstGeom prst="rect">
              <a:avLst/>
            </a:prstGeom>
            <a:noFill/>
            <a:ln>
              <a:noFill/>
            </a:ln>
          </p:spPr>
        </p:pic>
      </p:grpSp>
      <p:pic>
        <p:nvPicPr>
          <p:cNvPr descr="A picture containing airplane&#10;&#10;Description automatically generated" id="356" name="Google Shape;356;p57"/>
          <p:cNvPicPr preferRelativeResize="0"/>
          <p:nvPr/>
        </p:nvPicPr>
        <p:blipFill rotWithShape="1">
          <a:blip r:embed="rId11">
            <a:alphaModFix/>
          </a:blip>
          <a:srcRect b="0" l="0" r="0" t="0"/>
          <a:stretch/>
        </p:blipFill>
        <p:spPr>
          <a:xfrm>
            <a:off x="191651" y="814673"/>
            <a:ext cx="810000" cy="81002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8"/>
          <p:cNvSpPr txBox="1"/>
          <p:nvPr/>
        </p:nvSpPr>
        <p:spPr>
          <a:xfrm>
            <a:off x="159930" y="1957600"/>
            <a:ext cx="1437000" cy="300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000"/>
              <a:buFont typeface="Helvetica Neue"/>
              <a:buNone/>
            </a:pPr>
            <a:r>
              <a:rPr lang="en-GB" sz="1800">
                <a:solidFill>
                  <a:schemeClr val="dk1"/>
                </a:solidFill>
                <a:latin typeface="Helvetica Neue"/>
                <a:ea typeface="Helvetica Neue"/>
                <a:cs typeface="Helvetica Neue"/>
                <a:sym typeface="Helvetica Neue"/>
              </a:rPr>
              <a:t>Sustainable Impact</a:t>
            </a:r>
            <a:endParaRPr sz="1800" u="none" cap="none" strike="noStrike">
              <a:solidFill>
                <a:schemeClr val="dk1"/>
              </a:solidFill>
              <a:latin typeface="Helvetica Neue"/>
              <a:ea typeface="Helvetica Neue"/>
              <a:cs typeface="Helvetica Neue"/>
              <a:sym typeface="Helvetica Neue"/>
            </a:endParaRPr>
          </a:p>
        </p:txBody>
      </p:sp>
      <p:sp>
        <p:nvSpPr>
          <p:cNvPr id="362" name="Google Shape;362;p58"/>
          <p:cNvSpPr txBox="1"/>
          <p:nvPr/>
        </p:nvSpPr>
        <p:spPr>
          <a:xfrm>
            <a:off x="80749" y="2571750"/>
            <a:ext cx="1893600" cy="2181300"/>
          </a:xfrm>
          <a:prstGeom prst="rect">
            <a:avLst/>
          </a:prstGeom>
          <a:noFill/>
          <a:ln>
            <a:noFill/>
          </a:ln>
        </p:spPr>
        <p:txBody>
          <a:bodyPr anchorCtr="0" anchor="t" bIns="0" lIns="0" spcFirstLastPara="1" rIns="0" wrap="square" tIns="0">
            <a:noAutofit/>
          </a:bodyPr>
          <a:lstStyle/>
          <a:p>
            <a:pPr indent="-127000" lvl="0" marL="127000" marR="0" rtl="0" algn="l">
              <a:lnSpc>
                <a:spcPct val="150000"/>
              </a:lnSpc>
              <a:spcBef>
                <a:spcPts val="0"/>
              </a:spcBef>
              <a:spcAft>
                <a:spcPts val="0"/>
              </a:spcAft>
              <a:buClr>
                <a:schemeClr val="dk1"/>
              </a:buClr>
              <a:buSzPts val="1400"/>
              <a:buFont typeface="Arial"/>
              <a:buChar char="•"/>
            </a:pPr>
            <a:r>
              <a:rPr lang="en-GB" sz="1400">
                <a:solidFill>
                  <a:schemeClr val="dk1"/>
                </a:solidFill>
                <a:latin typeface="Helvetica Neue"/>
                <a:ea typeface="Helvetica Neue"/>
                <a:cs typeface="Helvetica Neue"/>
                <a:sym typeface="Helvetica Neue"/>
              </a:rPr>
              <a:t>Helps to save energy and CO2 emissions</a:t>
            </a:r>
            <a:endParaRPr sz="1100"/>
          </a:p>
          <a:p>
            <a:pPr indent="0" lvl="0" marL="342900" marR="0" rtl="0" algn="l">
              <a:lnSpc>
                <a:spcPct val="150000"/>
              </a:lnSpc>
              <a:spcBef>
                <a:spcPts val="0"/>
              </a:spcBef>
              <a:spcAft>
                <a:spcPts val="0"/>
              </a:spcAft>
              <a:buNone/>
            </a:pPr>
            <a:r>
              <a:t/>
            </a:r>
            <a:endParaRPr sz="1100"/>
          </a:p>
        </p:txBody>
      </p:sp>
      <p:sp>
        <p:nvSpPr>
          <p:cNvPr id="363" name="Google Shape;363;p58"/>
          <p:cNvSpPr txBox="1"/>
          <p:nvPr/>
        </p:nvSpPr>
        <p:spPr>
          <a:xfrm>
            <a:off x="2067589" y="1998541"/>
            <a:ext cx="2457300" cy="300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800">
                <a:solidFill>
                  <a:schemeClr val="dk1"/>
                </a:solidFill>
                <a:latin typeface="Helvetica Neue"/>
                <a:ea typeface="Helvetica Neue"/>
                <a:cs typeface="Helvetica Neue"/>
                <a:sym typeface="Helvetica Neue"/>
              </a:rPr>
              <a:t>Cost Savings</a:t>
            </a:r>
            <a:endParaRPr sz="1800">
              <a:solidFill>
                <a:schemeClr val="dk1"/>
              </a:solidFill>
              <a:latin typeface="Helvetica Neue"/>
              <a:ea typeface="Helvetica Neue"/>
              <a:cs typeface="Helvetica Neue"/>
              <a:sym typeface="Helvetica Neue"/>
            </a:endParaRPr>
          </a:p>
        </p:txBody>
      </p:sp>
      <p:sp>
        <p:nvSpPr>
          <p:cNvPr id="364" name="Google Shape;364;p58"/>
          <p:cNvSpPr txBox="1"/>
          <p:nvPr/>
        </p:nvSpPr>
        <p:spPr>
          <a:xfrm>
            <a:off x="1818700" y="2494275"/>
            <a:ext cx="1916100" cy="2766300"/>
          </a:xfrm>
          <a:prstGeom prst="rect">
            <a:avLst/>
          </a:prstGeom>
          <a:noFill/>
          <a:ln>
            <a:noFill/>
          </a:ln>
        </p:spPr>
        <p:txBody>
          <a:bodyPr anchorCtr="0" anchor="t" bIns="0" lIns="0" spcFirstLastPara="1" rIns="0" wrap="square" tIns="0">
            <a:noAutofit/>
          </a:bodyPr>
          <a:lstStyle/>
          <a:p>
            <a:pPr indent="-254000" lvl="0" marL="342900" rtl="0" algn="l">
              <a:lnSpc>
                <a:spcPct val="150000"/>
              </a:lnSpc>
              <a:spcBef>
                <a:spcPts val="0"/>
              </a:spcBef>
              <a:spcAft>
                <a:spcPts val="0"/>
              </a:spcAft>
              <a:buClr>
                <a:schemeClr val="dk1"/>
              </a:buClr>
              <a:buSzPts val="1400"/>
              <a:buChar char="•"/>
            </a:pPr>
            <a:r>
              <a:rPr lang="en-GB">
                <a:solidFill>
                  <a:schemeClr val="dk1"/>
                </a:solidFill>
                <a:latin typeface="Helvetica Neue"/>
                <a:ea typeface="Helvetica Neue"/>
                <a:cs typeface="Helvetica Neue"/>
                <a:sym typeface="Helvetica Neue"/>
              </a:rPr>
              <a:t>H</a:t>
            </a:r>
            <a:r>
              <a:rPr lang="en-GB">
                <a:solidFill>
                  <a:schemeClr val="dk1"/>
                </a:solidFill>
                <a:latin typeface="Helvetica Neue"/>
                <a:ea typeface="Helvetica Neue"/>
                <a:cs typeface="Helvetica Neue"/>
                <a:sym typeface="Helvetica Neue"/>
              </a:rPr>
              <a:t>ighlights the right products with the best prices</a:t>
            </a:r>
            <a:endParaRPr sz="1100">
              <a:solidFill>
                <a:schemeClr val="dk1"/>
              </a:solidFill>
            </a:endParaRPr>
          </a:p>
          <a:p>
            <a:pPr indent="-254000" lvl="0" marL="342900" rtl="0" algn="l">
              <a:lnSpc>
                <a:spcPct val="150000"/>
              </a:lnSpc>
              <a:spcBef>
                <a:spcPts val="0"/>
              </a:spcBef>
              <a:spcAft>
                <a:spcPts val="0"/>
              </a:spcAft>
              <a:buClr>
                <a:schemeClr val="dk1"/>
              </a:buClr>
              <a:buSzPts val="1400"/>
              <a:buChar char="•"/>
            </a:pPr>
            <a:r>
              <a:rPr lang="en-GB">
                <a:solidFill>
                  <a:schemeClr val="dk1"/>
                </a:solidFill>
                <a:latin typeface="Helvetica Neue"/>
                <a:ea typeface="Helvetica Neue"/>
                <a:cs typeface="Helvetica Neue"/>
                <a:sym typeface="Helvetica Neue"/>
              </a:rPr>
              <a:t>Neutral decision system</a:t>
            </a:r>
            <a:endParaRPr>
              <a:solidFill>
                <a:schemeClr val="dk1"/>
              </a:solidFill>
              <a:latin typeface="Helvetica Neue"/>
              <a:ea typeface="Helvetica Neue"/>
              <a:cs typeface="Helvetica Neue"/>
              <a:sym typeface="Helvetica Neue"/>
            </a:endParaRPr>
          </a:p>
          <a:p>
            <a:pPr indent="0" lvl="0" marL="342900" marR="0" rtl="0" algn="l">
              <a:lnSpc>
                <a:spcPct val="150000"/>
              </a:lnSpc>
              <a:spcBef>
                <a:spcPts val="0"/>
              </a:spcBef>
              <a:spcAft>
                <a:spcPts val="0"/>
              </a:spcAft>
              <a:buNone/>
            </a:pPr>
            <a:r>
              <a:t/>
            </a:r>
            <a:endParaRPr sz="1100"/>
          </a:p>
          <a:p>
            <a:pPr indent="-38100" lvl="0" marL="127000" marR="0" rtl="0" algn="l">
              <a:lnSpc>
                <a:spcPct val="150000"/>
              </a:lnSpc>
              <a:spcBef>
                <a:spcPts val="0"/>
              </a:spcBef>
              <a:spcAft>
                <a:spcPts val="0"/>
              </a:spcAft>
              <a:buClr>
                <a:schemeClr val="dk1"/>
              </a:buClr>
              <a:buSzPts val="1400"/>
              <a:buFont typeface="Arial"/>
              <a:buNone/>
            </a:pPr>
            <a:r>
              <a:t/>
            </a:r>
            <a:endParaRPr sz="1400">
              <a:solidFill>
                <a:schemeClr val="dk1"/>
              </a:solidFill>
              <a:latin typeface="Helvetica Neue"/>
              <a:ea typeface="Helvetica Neue"/>
              <a:cs typeface="Helvetica Neue"/>
              <a:sym typeface="Helvetica Neue"/>
            </a:endParaRPr>
          </a:p>
          <a:p>
            <a:pPr indent="-38100" lvl="0" marL="127000" marR="0" rtl="0" algn="l">
              <a:lnSpc>
                <a:spcPct val="150000"/>
              </a:lnSpc>
              <a:spcBef>
                <a:spcPts val="0"/>
              </a:spcBef>
              <a:spcAft>
                <a:spcPts val="0"/>
              </a:spcAft>
              <a:buClr>
                <a:schemeClr val="dk1"/>
              </a:buClr>
              <a:buSzPts val="1400"/>
              <a:buFont typeface="Arial"/>
              <a:buNone/>
            </a:pPr>
            <a:r>
              <a:t/>
            </a:r>
            <a:endParaRPr sz="1400">
              <a:solidFill>
                <a:schemeClr val="dk1"/>
              </a:solidFill>
              <a:latin typeface="Helvetica Neue"/>
              <a:ea typeface="Helvetica Neue"/>
              <a:cs typeface="Helvetica Neue"/>
              <a:sym typeface="Helvetica Neue"/>
            </a:endParaRPr>
          </a:p>
          <a:p>
            <a:pPr indent="-38100" lvl="0" marL="127000" marR="0" rtl="0" algn="l">
              <a:lnSpc>
                <a:spcPct val="150000"/>
              </a:lnSpc>
              <a:spcBef>
                <a:spcPts val="0"/>
              </a:spcBef>
              <a:spcAft>
                <a:spcPts val="0"/>
              </a:spcAft>
              <a:buClr>
                <a:schemeClr val="dk1"/>
              </a:buClr>
              <a:buSzPts val="1400"/>
              <a:buFont typeface="Arial"/>
              <a:buNone/>
            </a:pPr>
            <a:r>
              <a:t/>
            </a:r>
            <a:endParaRPr sz="1400">
              <a:solidFill>
                <a:schemeClr val="dk1"/>
              </a:solidFill>
              <a:latin typeface="Helvetica Neue"/>
              <a:ea typeface="Helvetica Neue"/>
              <a:cs typeface="Helvetica Neue"/>
              <a:sym typeface="Helvetica Neue"/>
            </a:endParaRPr>
          </a:p>
          <a:p>
            <a:pPr indent="-38100" lvl="0" marL="127000" marR="0" rtl="0" algn="l">
              <a:lnSpc>
                <a:spcPct val="150000"/>
              </a:lnSpc>
              <a:spcBef>
                <a:spcPts val="0"/>
              </a:spcBef>
              <a:spcAft>
                <a:spcPts val="0"/>
              </a:spcAft>
              <a:buClr>
                <a:schemeClr val="dk1"/>
              </a:buClr>
              <a:buSzPts val="1400"/>
              <a:buFont typeface="Arial"/>
              <a:buNone/>
            </a:pPr>
            <a:r>
              <a:t/>
            </a:r>
            <a:endParaRPr sz="1400">
              <a:solidFill>
                <a:schemeClr val="dk1"/>
              </a:solidFill>
              <a:latin typeface="Helvetica Neue"/>
              <a:ea typeface="Helvetica Neue"/>
              <a:cs typeface="Helvetica Neue"/>
              <a:sym typeface="Helvetica Neue"/>
            </a:endParaRPr>
          </a:p>
        </p:txBody>
      </p:sp>
      <p:sp>
        <p:nvSpPr>
          <p:cNvPr id="365" name="Google Shape;365;p58"/>
          <p:cNvSpPr txBox="1"/>
          <p:nvPr/>
        </p:nvSpPr>
        <p:spPr>
          <a:xfrm>
            <a:off x="7300595" y="1998562"/>
            <a:ext cx="2457300" cy="300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800">
                <a:solidFill>
                  <a:schemeClr val="dk1"/>
                </a:solidFill>
                <a:latin typeface="Helvetica Neue"/>
                <a:ea typeface="Helvetica Neue"/>
                <a:cs typeface="Helvetica Neue"/>
                <a:sym typeface="Helvetica Neue"/>
              </a:rPr>
              <a:t>Open</a:t>
            </a:r>
            <a:r>
              <a:rPr lang="en-GB" sz="2000">
                <a:solidFill>
                  <a:schemeClr val="dk1"/>
                </a:solidFill>
                <a:latin typeface="Helvetica Neue"/>
                <a:ea typeface="Helvetica Neue"/>
                <a:cs typeface="Helvetica Neue"/>
                <a:sym typeface="Helvetica Neue"/>
              </a:rPr>
              <a:t> </a:t>
            </a:r>
            <a:r>
              <a:rPr lang="en-GB" sz="1800">
                <a:solidFill>
                  <a:schemeClr val="dk1"/>
                </a:solidFill>
                <a:latin typeface="Helvetica Neue"/>
                <a:ea typeface="Helvetica Neue"/>
                <a:cs typeface="Helvetica Neue"/>
                <a:sym typeface="Helvetica Neue"/>
              </a:rPr>
              <a:t>Potential</a:t>
            </a:r>
            <a:endParaRPr sz="2000">
              <a:solidFill>
                <a:schemeClr val="dk1"/>
              </a:solidFill>
              <a:latin typeface="Helvetica Neue"/>
              <a:ea typeface="Helvetica Neue"/>
              <a:cs typeface="Helvetica Neue"/>
              <a:sym typeface="Helvetica Neue"/>
            </a:endParaRPr>
          </a:p>
        </p:txBody>
      </p:sp>
      <p:sp>
        <p:nvSpPr>
          <p:cNvPr id="366" name="Google Shape;366;p58"/>
          <p:cNvSpPr txBox="1"/>
          <p:nvPr/>
        </p:nvSpPr>
        <p:spPr>
          <a:xfrm>
            <a:off x="7223125" y="2552025"/>
            <a:ext cx="1893600" cy="1208100"/>
          </a:xfrm>
          <a:prstGeom prst="rect">
            <a:avLst/>
          </a:prstGeom>
          <a:noFill/>
          <a:ln>
            <a:noFill/>
          </a:ln>
        </p:spPr>
        <p:txBody>
          <a:bodyPr anchorCtr="0" anchor="t" bIns="0" lIns="0" spcFirstLastPara="1" rIns="0" wrap="square" tIns="0">
            <a:noAutofit/>
          </a:bodyPr>
          <a:lstStyle/>
          <a:p>
            <a:pPr indent="-127000" lvl="0" marL="127000" marR="0" rtl="0" algn="l">
              <a:lnSpc>
                <a:spcPct val="150000"/>
              </a:lnSpc>
              <a:spcBef>
                <a:spcPts val="0"/>
              </a:spcBef>
              <a:spcAft>
                <a:spcPts val="0"/>
              </a:spcAft>
              <a:buClr>
                <a:schemeClr val="dk1"/>
              </a:buClr>
              <a:buSzPts val="1400"/>
              <a:buFont typeface="Arial"/>
              <a:buChar char="•"/>
            </a:pPr>
            <a:r>
              <a:rPr lang="en-GB" sz="1400">
                <a:solidFill>
                  <a:schemeClr val="dk1"/>
                </a:solidFill>
                <a:latin typeface="Helvetica Neue"/>
                <a:ea typeface="Helvetica Neue"/>
                <a:cs typeface="Helvetica Neue"/>
                <a:sym typeface="Helvetica Neue"/>
              </a:rPr>
              <a:t>Solution could be used for other manufacturing technologies</a:t>
            </a:r>
            <a:endParaRPr sz="1100"/>
          </a:p>
        </p:txBody>
      </p:sp>
      <p:sp>
        <p:nvSpPr>
          <p:cNvPr id="367" name="Google Shape;367;p58"/>
          <p:cNvSpPr txBox="1"/>
          <p:nvPr/>
        </p:nvSpPr>
        <p:spPr>
          <a:xfrm>
            <a:off x="301186" y="164084"/>
            <a:ext cx="4560300" cy="6423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FF0000"/>
              </a:buClr>
              <a:buSzPts val="4100"/>
              <a:buFont typeface="Baumans"/>
              <a:buNone/>
            </a:pPr>
            <a:r>
              <a:rPr lang="en-GB" sz="4100">
                <a:solidFill>
                  <a:srgbClr val="FF0000"/>
                </a:solidFill>
                <a:latin typeface="Baumans"/>
                <a:ea typeface="Baumans"/>
                <a:cs typeface="Baumans"/>
                <a:sym typeface="Baumans"/>
              </a:rPr>
              <a:t>Client </a:t>
            </a:r>
            <a:r>
              <a:rPr lang="en-GB" sz="4100">
                <a:solidFill>
                  <a:srgbClr val="FF0000"/>
                </a:solidFill>
                <a:latin typeface="Baumans"/>
                <a:ea typeface="Baumans"/>
                <a:cs typeface="Baumans"/>
                <a:sym typeface="Baumans"/>
              </a:rPr>
              <a:t>Benefits</a:t>
            </a:r>
            <a:endParaRPr sz="4100" u="none" cap="none" strike="noStrike">
              <a:solidFill>
                <a:srgbClr val="FF0000"/>
              </a:solidFill>
              <a:latin typeface="Baumans"/>
              <a:ea typeface="Baumans"/>
              <a:cs typeface="Baumans"/>
              <a:sym typeface="Baumans"/>
            </a:endParaRPr>
          </a:p>
        </p:txBody>
      </p:sp>
      <p:pic>
        <p:nvPicPr>
          <p:cNvPr id="368" name="Google Shape;368;p58"/>
          <p:cNvPicPr preferRelativeResize="0"/>
          <p:nvPr/>
        </p:nvPicPr>
        <p:blipFill rotWithShape="1">
          <a:blip r:embed="rId3">
            <a:alphaModFix/>
          </a:blip>
          <a:srcRect b="0" l="0" r="0" t="0"/>
          <a:stretch/>
        </p:blipFill>
        <p:spPr>
          <a:xfrm>
            <a:off x="2368594" y="967259"/>
            <a:ext cx="989109" cy="870413"/>
          </a:xfrm>
          <a:prstGeom prst="rect">
            <a:avLst/>
          </a:prstGeom>
          <a:noFill/>
          <a:ln>
            <a:noFill/>
          </a:ln>
        </p:spPr>
      </p:pic>
      <p:pic>
        <p:nvPicPr>
          <p:cNvPr id="369" name="Google Shape;369;p58"/>
          <p:cNvPicPr preferRelativeResize="0"/>
          <p:nvPr/>
        </p:nvPicPr>
        <p:blipFill rotWithShape="1">
          <a:blip r:embed="rId4">
            <a:alphaModFix/>
          </a:blip>
          <a:srcRect b="0" l="0" r="0" t="0"/>
          <a:stretch/>
        </p:blipFill>
        <p:spPr>
          <a:xfrm>
            <a:off x="7552344" y="778567"/>
            <a:ext cx="1045556" cy="1010313"/>
          </a:xfrm>
          <a:prstGeom prst="rect">
            <a:avLst/>
          </a:prstGeom>
          <a:noFill/>
          <a:ln>
            <a:noFill/>
          </a:ln>
        </p:spPr>
      </p:pic>
      <p:pic>
        <p:nvPicPr>
          <p:cNvPr id="370" name="Google Shape;370;p58"/>
          <p:cNvPicPr preferRelativeResize="0"/>
          <p:nvPr/>
        </p:nvPicPr>
        <p:blipFill>
          <a:blip r:embed="rId5">
            <a:alphaModFix/>
          </a:blip>
          <a:stretch>
            <a:fillRect/>
          </a:stretch>
        </p:blipFill>
        <p:spPr>
          <a:xfrm>
            <a:off x="406000" y="859938"/>
            <a:ext cx="1045557" cy="1044094"/>
          </a:xfrm>
          <a:prstGeom prst="rect">
            <a:avLst/>
          </a:prstGeom>
          <a:noFill/>
          <a:ln>
            <a:noFill/>
          </a:ln>
        </p:spPr>
      </p:pic>
      <p:pic>
        <p:nvPicPr>
          <p:cNvPr id="371" name="Google Shape;371;p58"/>
          <p:cNvPicPr preferRelativeResize="0"/>
          <p:nvPr/>
        </p:nvPicPr>
        <p:blipFill>
          <a:blip r:embed="rId6">
            <a:alphaModFix/>
          </a:blip>
          <a:stretch>
            <a:fillRect/>
          </a:stretch>
        </p:blipFill>
        <p:spPr>
          <a:xfrm>
            <a:off x="5867869" y="764334"/>
            <a:ext cx="989100" cy="1038779"/>
          </a:xfrm>
          <a:prstGeom prst="rect">
            <a:avLst/>
          </a:prstGeom>
          <a:noFill/>
          <a:ln>
            <a:noFill/>
          </a:ln>
        </p:spPr>
      </p:pic>
      <p:sp>
        <p:nvSpPr>
          <p:cNvPr id="372" name="Google Shape;372;p58"/>
          <p:cNvSpPr txBox="1"/>
          <p:nvPr/>
        </p:nvSpPr>
        <p:spPr>
          <a:xfrm>
            <a:off x="5932531" y="1998556"/>
            <a:ext cx="1893600" cy="300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GB" sz="1800">
                <a:solidFill>
                  <a:schemeClr val="dk1"/>
                </a:solidFill>
                <a:latin typeface="Helvetica Neue"/>
                <a:ea typeface="Helvetica Neue"/>
                <a:cs typeface="Helvetica Neue"/>
                <a:sym typeface="Helvetica Neue"/>
              </a:rPr>
              <a:t>Usability</a:t>
            </a:r>
            <a:endParaRPr sz="2000">
              <a:solidFill>
                <a:schemeClr val="dk1"/>
              </a:solidFill>
              <a:latin typeface="Helvetica Neue"/>
              <a:ea typeface="Helvetica Neue"/>
              <a:cs typeface="Helvetica Neue"/>
              <a:sym typeface="Helvetica Neue"/>
            </a:endParaRPr>
          </a:p>
        </p:txBody>
      </p:sp>
      <p:sp>
        <p:nvSpPr>
          <p:cNvPr id="373" name="Google Shape;373;p58"/>
          <p:cNvSpPr txBox="1"/>
          <p:nvPr/>
        </p:nvSpPr>
        <p:spPr>
          <a:xfrm>
            <a:off x="5778376" y="2494275"/>
            <a:ext cx="1705200" cy="1323600"/>
          </a:xfrm>
          <a:prstGeom prst="rect">
            <a:avLst/>
          </a:prstGeom>
          <a:noFill/>
          <a:ln>
            <a:noFill/>
          </a:ln>
        </p:spPr>
        <p:txBody>
          <a:bodyPr anchorCtr="0" anchor="t" bIns="68575" lIns="68575" spcFirstLastPara="1" rIns="68575" wrap="square" tIns="68575">
            <a:spAutoFit/>
          </a:bodyPr>
          <a:lstStyle/>
          <a:p>
            <a:pPr indent="-127000" lvl="0" marL="127000" rtl="0" algn="l">
              <a:lnSpc>
                <a:spcPct val="150000"/>
              </a:lnSpc>
              <a:spcBef>
                <a:spcPts val="0"/>
              </a:spcBef>
              <a:spcAft>
                <a:spcPts val="0"/>
              </a:spcAft>
              <a:buClr>
                <a:schemeClr val="dk1"/>
              </a:buClr>
              <a:buSzPts val="1400"/>
              <a:buChar char="•"/>
            </a:pPr>
            <a:r>
              <a:rPr lang="en-GB" sz="1400">
                <a:solidFill>
                  <a:schemeClr val="dk1"/>
                </a:solidFill>
                <a:latin typeface="Helvetica Neue"/>
                <a:ea typeface="Helvetica Neue"/>
                <a:cs typeface="Helvetica Neue"/>
                <a:sym typeface="Helvetica Neue"/>
              </a:rPr>
              <a:t>Viable and enjoyable for users to use</a:t>
            </a:r>
            <a:endParaRPr sz="900">
              <a:solidFill>
                <a:schemeClr val="dk1"/>
              </a:solidFill>
              <a:latin typeface="Calibri"/>
              <a:ea typeface="Calibri"/>
              <a:cs typeface="Calibri"/>
              <a:sym typeface="Calibri"/>
            </a:endParaRPr>
          </a:p>
          <a:p>
            <a:pPr indent="0" lvl="0" marL="342900" rtl="0" algn="l">
              <a:lnSpc>
                <a:spcPct val="150000"/>
              </a:lnSpc>
              <a:spcBef>
                <a:spcPts val="0"/>
              </a:spcBef>
              <a:spcAft>
                <a:spcPts val="0"/>
              </a:spcAft>
              <a:buNone/>
            </a:pPr>
            <a:r>
              <a:t/>
            </a:r>
            <a:endParaRPr sz="1400">
              <a:solidFill>
                <a:schemeClr val="dk1"/>
              </a:solidFill>
              <a:latin typeface="Helvetica Neue"/>
              <a:ea typeface="Helvetica Neue"/>
              <a:cs typeface="Helvetica Neue"/>
              <a:sym typeface="Helvetica Neue"/>
            </a:endParaRPr>
          </a:p>
        </p:txBody>
      </p:sp>
      <p:pic>
        <p:nvPicPr>
          <p:cNvPr id="374" name="Google Shape;374;p58"/>
          <p:cNvPicPr preferRelativeResize="0"/>
          <p:nvPr/>
        </p:nvPicPr>
        <p:blipFill rotWithShape="1">
          <a:blip r:embed="rId7">
            <a:alphaModFix/>
          </a:blip>
          <a:srcRect b="0" l="0" r="0" t="0"/>
          <a:stretch/>
        </p:blipFill>
        <p:spPr>
          <a:xfrm>
            <a:off x="4126960" y="1015048"/>
            <a:ext cx="1045550" cy="649342"/>
          </a:xfrm>
          <a:prstGeom prst="rect">
            <a:avLst/>
          </a:prstGeom>
          <a:noFill/>
          <a:ln>
            <a:noFill/>
          </a:ln>
        </p:spPr>
      </p:pic>
      <p:sp>
        <p:nvSpPr>
          <p:cNvPr id="375" name="Google Shape;375;p58"/>
          <p:cNvSpPr txBox="1"/>
          <p:nvPr/>
        </p:nvSpPr>
        <p:spPr>
          <a:xfrm>
            <a:off x="3008737" y="2015818"/>
            <a:ext cx="2457300" cy="300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000"/>
              <a:buFont typeface="Helvetica Neue"/>
              <a:buNone/>
            </a:pPr>
            <a:r>
              <a:t/>
            </a:r>
            <a:endParaRPr sz="1800">
              <a:solidFill>
                <a:schemeClr val="dk1"/>
              </a:solidFill>
              <a:latin typeface="Helvetica Neue"/>
              <a:ea typeface="Helvetica Neue"/>
              <a:cs typeface="Helvetica Neue"/>
              <a:sym typeface="Helvetica Neue"/>
            </a:endParaRPr>
          </a:p>
        </p:txBody>
      </p:sp>
      <p:sp>
        <p:nvSpPr>
          <p:cNvPr id="376" name="Google Shape;376;p58"/>
          <p:cNvSpPr txBox="1"/>
          <p:nvPr/>
        </p:nvSpPr>
        <p:spPr>
          <a:xfrm>
            <a:off x="3944925" y="1873075"/>
            <a:ext cx="1705200" cy="300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800">
                <a:solidFill>
                  <a:schemeClr val="dk1"/>
                </a:solidFill>
                <a:latin typeface="Helvetica Neue"/>
                <a:ea typeface="Helvetica Neue"/>
                <a:cs typeface="Helvetica Neue"/>
                <a:sym typeface="Helvetica Neue"/>
              </a:rPr>
              <a:t>Speed and Quality</a:t>
            </a:r>
            <a:endParaRPr sz="1800">
              <a:solidFill>
                <a:schemeClr val="dk1"/>
              </a:solidFill>
              <a:latin typeface="Helvetica Neue"/>
              <a:ea typeface="Helvetica Neue"/>
              <a:cs typeface="Helvetica Neue"/>
              <a:sym typeface="Helvetica Neue"/>
            </a:endParaRPr>
          </a:p>
        </p:txBody>
      </p:sp>
      <p:sp>
        <p:nvSpPr>
          <p:cNvPr id="377" name="Google Shape;377;p58"/>
          <p:cNvSpPr txBox="1"/>
          <p:nvPr/>
        </p:nvSpPr>
        <p:spPr>
          <a:xfrm>
            <a:off x="3698775" y="2492550"/>
            <a:ext cx="2197500" cy="2339700"/>
          </a:xfrm>
          <a:prstGeom prst="rect">
            <a:avLst/>
          </a:prstGeom>
          <a:noFill/>
          <a:ln>
            <a:noFill/>
          </a:ln>
        </p:spPr>
        <p:txBody>
          <a:bodyPr anchorCtr="0" anchor="t" bIns="91425" lIns="91425" spcFirstLastPara="1" rIns="91425" wrap="square" tIns="91425">
            <a:spAutoFit/>
          </a:bodyPr>
          <a:lstStyle/>
          <a:p>
            <a:pPr indent="-127000" lvl="0" marL="127000" rtl="0" algn="l">
              <a:lnSpc>
                <a:spcPct val="150000"/>
              </a:lnSpc>
              <a:spcBef>
                <a:spcPts val="0"/>
              </a:spcBef>
              <a:spcAft>
                <a:spcPts val="0"/>
              </a:spcAft>
              <a:buClr>
                <a:schemeClr val="dk1"/>
              </a:buClr>
              <a:buSzPts val="1400"/>
              <a:buChar char="•"/>
            </a:pPr>
            <a:r>
              <a:rPr lang="en-GB">
                <a:solidFill>
                  <a:schemeClr val="dk1"/>
                </a:solidFill>
                <a:latin typeface="Helvetica Neue"/>
                <a:ea typeface="Helvetica Neue"/>
                <a:cs typeface="Helvetica Neue"/>
                <a:sym typeface="Helvetica Neue"/>
              </a:rPr>
              <a:t>Helps to find the right material that improves part quality</a:t>
            </a:r>
            <a:endParaRPr sz="1100">
              <a:solidFill>
                <a:schemeClr val="dk1"/>
              </a:solidFill>
            </a:endParaRPr>
          </a:p>
          <a:p>
            <a:pPr indent="-127000" lvl="0" marL="127000" rtl="0" algn="l">
              <a:lnSpc>
                <a:spcPct val="150000"/>
              </a:lnSpc>
              <a:spcBef>
                <a:spcPts val="0"/>
              </a:spcBef>
              <a:spcAft>
                <a:spcPts val="0"/>
              </a:spcAft>
              <a:buClr>
                <a:schemeClr val="dk1"/>
              </a:buClr>
              <a:buSzPts val="1400"/>
              <a:buChar char="•"/>
            </a:pPr>
            <a:r>
              <a:rPr lang="en-GB">
                <a:solidFill>
                  <a:schemeClr val="dk1"/>
                </a:solidFill>
                <a:latin typeface="Helvetica Neue"/>
                <a:ea typeface="Helvetica Neue"/>
                <a:cs typeface="Helvetica Neue"/>
                <a:sym typeface="Helvetica Neue"/>
              </a:rPr>
              <a:t>Saves time because of quick matching process</a:t>
            </a:r>
            <a:endParaRPr sz="1100">
              <a:solidFill>
                <a:schemeClr val="dk1"/>
              </a:solidFill>
            </a:endParaRPr>
          </a:p>
          <a:p>
            <a:pPr indent="0" lvl="0" marL="0" rtl="0" algn="l">
              <a:lnSpc>
                <a:spcPct val="150000"/>
              </a:lnSpc>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9"/>
          <p:cNvSpPr/>
          <p:nvPr/>
        </p:nvSpPr>
        <p:spPr>
          <a:xfrm>
            <a:off x="3266725" y="1408962"/>
            <a:ext cx="1659300" cy="334200"/>
          </a:xfrm>
          <a:prstGeom prst="rect">
            <a:avLst/>
          </a:prstGeom>
          <a:noFill/>
          <a:ln>
            <a:noFill/>
          </a:ln>
        </p:spPr>
        <p:txBody>
          <a:bodyPr anchorCtr="0" anchor="t" bIns="34275" lIns="68575" spcFirstLastPara="1" rIns="68575" wrap="square" tIns="34275">
            <a:noAutofit/>
          </a:bodyPr>
          <a:lstStyle/>
          <a:p>
            <a:pPr indent="0" lvl="0" marL="0" marR="0" rtl="0" algn="ctr">
              <a:lnSpc>
                <a:spcPct val="80000"/>
              </a:lnSpc>
              <a:spcBef>
                <a:spcPts val="0"/>
              </a:spcBef>
              <a:spcAft>
                <a:spcPts val="0"/>
              </a:spcAft>
              <a:buClr>
                <a:srgbClr val="000000"/>
              </a:buClr>
              <a:buSzPts val="2100"/>
              <a:buFont typeface="Arial"/>
              <a:buNone/>
            </a:pPr>
            <a:r>
              <a:rPr b="1" i="0" lang="en-GB" sz="2100" u="none" cap="none" strike="noStrike">
                <a:solidFill>
                  <a:schemeClr val="dk1"/>
                </a:solidFill>
                <a:latin typeface="Calibri"/>
                <a:ea typeface="Calibri"/>
                <a:cs typeface="Calibri"/>
                <a:sym typeface="Calibri"/>
              </a:rPr>
              <a:t>CAGR:</a:t>
            </a:r>
            <a:endParaRPr b="1" i="0" sz="2100" u="none" cap="none" strike="noStrike">
              <a:solidFill>
                <a:schemeClr val="dk1"/>
              </a:solidFill>
              <a:latin typeface="Calibri"/>
              <a:ea typeface="Calibri"/>
              <a:cs typeface="Calibri"/>
              <a:sym typeface="Calibri"/>
            </a:endParaRPr>
          </a:p>
          <a:p>
            <a:pPr indent="0" lvl="0" marL="0" marR="0" rtl="0" algn="ctr">
              <a:lnSpc>
                <a:spcPct val="80000"/>
              </a:lnSpc>
              <a:spcBef>
                <a:spcPts val="0"/>
              </a:spcBef>
              <a:spcAft>
                <a:spcPts val="0"/>
              </a:spcAft>
              <a:buClr>
                <a:srgbClr val="000000"/>
              </a:buClr>
              <a:buSzPts val="2100"/>
              <a:buFont typeface="Arial"/>
              <a:buNone/>
            </a:pPr>
            <a:r>
              <a:rPr b="1" i="0" lang="en-GB" sz="2100" u="none" cap="none" strike="noStrike">
                <a:solidFill>
                  <a:schemeClr val="dk1"/>
                </a:solidFill>
                <a:latin typeface="Calibri"/>
                <a:ea typeface="Calibri"/>
                <a:cs typeface="Calibri"/>
                <a:sym typeface="Calibri"/>
              </a:rPr>
              <a:t>20</a:t>
            </a:r>
            <a:r>
              <a:rPr b="1" i="0" lang="en-GB" sz="2100" u="none" cap="none" strike="noStrike">
                <a:solidFill>
                  <a:schemeClr val="dk1"/>
                </a:solidFill>
                <a:latin typeface="Calibri"/>
                <a:ea typeface="Calibri"/>
                <a:cs typeface="Calibri"/>
                <a:sym typeface="Calibri"/>
              </a:rPr>
              <a:t>-30%*</a:t>
            </a:r>
            <a:endParaRPr b="0" i="0" sz="1100" u="none" cap="none" strike="noStrike">
              <a:solidFill>
                <a:srgbClr val="000000"/>
              </a:solidFill>
              <a:latin typeface="Arial"/>
              <a:ea typeface="Arial"/>
              <a:cs typeface="Arial"/>
              <a:sym typeface="Arial"/>
            </a:endParaRPr>
          </a:p>
        </p:txBody>
      </p:sp>
      <p:sp>
        <p:nvSpPr>
          <p:cNvPr id="383" name="Google Shape;383;p59"/>
          <p:cNvSpPr txBox="1"/>
          <p:nvPr/>
        </p:nvSpPr>
        <p:spPr>
          <a:xfrm>
            <a:off x="351073" y="106463"/>
            <a:ext cx="4572000" cy="6423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4100"/>
              <a:buFont typeface="Arial"/>
              <a:buNone/>
            </a:pPr>
            <a:r>
              <a:rPr b="0" i="0" lang="en-GB" sz="4100" u="none" cap="none" strike="noStrike">
                <a:solidFill>
                  <a:srgbClr val="FF0000"/>
                </a:solidFill>
                <a:latin typeface="Baumans"/>
                <a:ea typeface="Baumans"/>
                <a:cs typeface="Baumans"/>
                <a:sym typeface="Baumans"/>
              </a:rPr>
              <a:t>Addressable Market</a:t>
            </a:r>
            <a:endParaRPr b="0" i="0" sz="4100" u="none" cap="none" strike="noStrike">
              <a:solidFill>
                <a:srgbClr val="FF0000"/>
              </a:solidFill>
              <a:latin typeface="Baumans"/>
              <a:ea typeface="Baumans"/>
              <a:cs typeface="Baumans"/>
              <a:sym typeface="Baumans"/>
            </a:endParaRPr>
          </a:p>
        </p:txBody>
      </p:sp>
      <p:pic>
        <p:nvPicPr>
          <p:cNvPr id="384" name="Google Shape;384;p59"/>
          <p:cNvPicPr preferRelativeResize="0"/>
          <p:nvPr/>
        </p:nvPicPr>
        <p:blipFill rotWithShape="1">
          <a:blip r:embed="rId3">
            <a:alphaModFix/>
          </a:blip>
          <a:srcRect b="0" l="0" r="0" t="0"/>
          <a:stretch/>
        </p:blipFill>
        <p:spPr>
          <a:xfrm>
            <a:off x="3321300" y="2121525"/>
            <a:ext cx="1550194" cy="1250156"/>
          </a:xfrm>
          <a:prstGeom prst="rect">
            <a:avLst/>
          </a:prstGeom>
          <a:noFill/>
          <a:ln>
            <a:noFill/>
          </a:ln>
        </p:spPr>
      </p:pic>
      <p:sp>
        <p:nvSpPr>
          <p:cNvPr id="385" name="Google Shape;385;p59"/>
          <p:cNvSpPr txBox="1"/>
          <p:nvPr/>
        </p:nvSpPr>
        <p:spPr>
          <a:xfrm>
            <a:off x="7670456" y="222113"/>
            <a:ext cx="1422600" cy="5829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p:txBody>
      </p:sp>
      <p:pic>
        <p:nvPicPr>
          <p:cNvPr id="386" name="Google Shape;386;p59"/>
          <p:cNvPicPr preferRelativeResize="0"/>
          <p:nvPr/>
        </p:nvPicPr>
        <p:blipFill rotWithShape="1">
          <a:blip r:embed="rId4">
            <a:alphaModFix/>
          </a:blip>
          <a:srcRect b="0" l="0" r="0" t="0"/>
          <a:stretch/>
        </p:blipFill>
        <p:spPr>
          <a:xfrm>
            <a:off x="4784222" y="771516"/>
            <a:ext cx="4250531" cy="3600450"/>
          </a:xfrm>
          <a:prstGeom prst="rect">
            <a:avLst/>
          </a:prstGeom>
          <a:noFill/>
          <a:ln>
            <a:noFill/>
          </a:ln>
        </p:spPr>
      </p:pic>
      <p:sp>
        <p:nvSpPr>
          <p:cNvPr id="387" name="Google Shape;387;p59"/>
          <p:cNvSpPr txBox="1"/>
          <p:nvPr/>
        </p:nvSpPr>
        <p:spPr>
          <a:xfrm>
            <a:off x="6459763" y="3615494"/>
            <a:ext cx="1254300" cy="459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2100"/>
              <a:buFont typeface="Arial"/>
              <a:buNone/>
            </a:pPr>
            <a:r>
              <a:rPr b="1" i="0" lang="en-GB" sz="2100" u="none" cap="none" strike="noStrike">
                <a:solidFill>
                  <a:srgbClr val="000000"/>
                </a:solidFill>
                <a:latin typeface="Calibri"/>
                <a:ea typeface="Calibri"/>
                <a:cs typeface="Calibri"/>
                <a:sym typeface="Calibri"/>
              </a:rPr>
              <a:t>203</a:t>
            </a:r>
            <a:r>
              <a:rPr b="1" lang="en-GB" sz="2100">
                <a:latin typeface="Calibri"/>
                <a:ea typeface="Calibri"/>
                <a:cs typeface="Calibri"/>
                <a:sym typeface="Calibri"/>
              </a:rPr>
              <a:t>3</a:t>
            </a:r>
            <a:endParaRPr b="1" i="0" sz="2400" u="none" cap="none" strike="noStrike">
              <a:solidFill>
                <a:srgbClr val="000000"/>
              </a:solidFill>
              <a:latin typeface="Calibri"/>
              <a:ea typeface="Calibri"/>
              <a:cs typeface="Calibri"/>
              <a:sym typeface="Calibri"/>
            </a:endParaRPr>
          </a:p>
        </p:txBody>
      </p:sp>
      <p:pic>
        <p:nvPicPr>
          <p:cNvPr id="388" name="Google Shape;388;p59"/>
          <p:cNvPicPr preferRelativeResize="0"/>
          <p:nvPr/>
        </p:nvPicPr>
        <p:blipFill rotWithShape="1">
          <a:blip r:embed="rId5">
            <a:alphaModFix/>
          </a:blip>
          <a:srcRect b="0" l="0" r="0" t="0"/>
          <a:stretch/>
        </p:blipFill>
        <p:spPr>
          <a:xfrm>
            <a:off x="100369" y="882019"/>
            <a:ext cx="3200056" cy="3022275"/>
          </a:xfrm>
          <a:prstGeom prst="rect">
            <a:avLst/>
          </a:prstGeom>
          <a:noFill/>
          <a:ln>
            <a:noFill/>
          </a:ln>
        </p:spPr>
      </p:pic>
      <p:sp>
        <p:nvSpPr>
          <p:cNvPr id="389" name="Google Shape;389;p59"/>
          <p:cNvSpPr txBox="1"/>
          <p:nvPr/>
        </p:nvSpPr>
        <p:spPr>
          <a:xfrm>
            <a:off x="427324" y="1238425"/>
            <a:ext cx="1863600" cy="459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rPr b="1" i="0" lang="en-GB" sz="1800" u="none" cap="none" strike="noStrike">
                <a:solidFill>
                  <a:srgbClr val="000000"/>
                </a:solidFill>
                <a:latin typeface="Calibri"/>
                <a:ea typeface="Calibri"/>
                <a:cs typeface="Calibri"/>
                <a:sym typeface="Calibri"/>
              </a:rPr>
              <a:t>Bioplastics 1,5 %</a:t>
            </a:r>
            <a:endParaRPr b="1" i="0" sz="1800" u="none" cap="none" strike="noStrike">
              <a:solidFill>
                <a:srgbClr val="000000"/>
              </a:solidFill>
              <a:latin typeface="Calibri"/>
              <a:ea typeface="Calibri"/>
              <a:cs typeface="Calibri"/>
              <a:sym typeface="Calibri"/>
            </a:endParaRPr>
          </a:p>
        </p:txBody>
      </p:sp>
      <p:sp>
        <p:nvSpPr>
          <p:cNvPr id="390" name="Google Shape;390;p59"/>
          <p:cNvSpPr txBox="1"/>
          <p:nvPr/>
        </p:nvSpPr>
        <p:spPr>
          <a:xfrm>
            <a:off x="1481813" y="2949525"/>
            <a:ext cx="1254300" cy="459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2100"/>
              <a:buFont typeface="Arial"/>
              <a:buNone/>
            </a:pPr>
            <a:r>
              <a:rPr b="1" i="0" lang="en-GB" sz="2100" u="none" cap="none" strike="noStrike">
                <a:solidFill>
                  <a:srgbClr val="000000"/>
                </a:solidFill>
                <a:latin typeface="Calibri"/>
                <a:ea typeface="Calibri"/>
                <a:cs typeface="Calibri"/>
                <a:sym typeface="Calibri"/>
              </a:rPr>
              <a:t>20</a:t>
            </a:r>
            <a:r>
              <a:rPr b="1" lang="en-GB" sz="2100">
                <a:latin typeface="Calibri"/>
                <a:ea typeface="Calibri"/>
                <a:cs typeface="Calibri"/>
                <a:sym typeface="Calibri"/>
              </a:rPr>
              <a:t>23</a:t>
            </a:r>
            <a:endParaRPr b="1" i="0" sz="2400" u="none" cap="none" strike="noStrike">
              <a:solidFill>
                <a:srgbClr val="000000"/>
              </a:solidFill>
              <a:latin typeface="Calibri"/>
              <a:ea typeface="Calibri"/>
              <a:cs typeface="Calibri"/>
              <a:sym typeface="Calibri"/>
            </a:endParaRPr>
          </a:p>
        </p:txBody>
      </p:sp>
      <p:sp>
        <p:nvSpPr>
          <p:cNvPr id="391" name="Google Shape;391;p59"/>
          <p:cNvSpPr txBox="1"/>
          <p:nvPr/>
        </p:nvSpPr>
        <p:spPr>
          <a:xfrm>
            <a:off x="199481" y="4345575"/>
            <a:ext cx="3200100" cy="4287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chemeClr val="dk1"/>
              </a:buClr>
              <a:buSzPts val="2100"/>
              <a:buFont typeface="Arial"/>
              <a:buNone/>
            </a:pPr>
            <a:r>
              <a:rPr b="1" i="0" lang="en-GB" sz="2100" u="none" cap="none" strike="noStrike">
                <a:solidFill>
                  <a:schemeClr val="dk1"/>
                </a:solidFill>
                <a:latin typeface="Calibri"/>
                <a:ea typeface="Calibri"/>
                <a:cs typeface="Calibri"/>
                <a:sym typeface="Calibri"/>
              </a:rPr>
              <a:t>€ </a:t>
            </a:r>
            <a:r>
              <a:rPr b="1" lang="en-GB" sz="2100">
                <a:solidFill>
                  <a:schemeClr val="dk1"/>
                </a:solidFill>
                <a:latin typeface="Calibri"/>
                <a:ea typeface="Calibri"/>
                <a:cs typeface="Calibri"/>
                <a:sym typeface="Calibri"/>
              </a:rPr>
              <a:t>658 </a:t>
            </a:r>
            <a:r>
              <a:rPr b="1" i="0" lang="en-GB" sz="2100" u="none" cap="none" strike="noStrike">
                <a:solidFill>
                  <a:schemeClr val="dk1"/>
                </a:solidFill>
                <a:latin typeface="Calibri"/>
                <a:ea typeface="Calibri"/>
                <a:cs typeface="Calibri"/>
                <a:sym typeface="Calibri"/>
              </a:rPr>
              <a:t>B</a:t>
            </a:r>
            <a:endParaRPr b="1" i="0" sz="21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2100"/>
              <a:buFont typeface="Arial"/>
              <a:buNone/>
            </a:pPr>
            <a:r>
              <a:rPr b="1" i="0" lang="en-GB" sz="2100" u="none" cap="none" strike="noStrike">
                <a:solidFill>
                  <a:schemeClr val="dk1"/>
                </a:solidFill>
                <a:latin typeface="Calibri"/>
                <a:ea typeface="Calibri"/>
                <a:cs typeface="Calibri"/>
                <a:sym typeface="Calibri"/>
              </a:rPr>
              <a:t>Global Plastic Production </a:t>
            </a:r>
            <a:endParaRPr b="1" i="0" sz="21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2100"/>
              <a:buFont typeface="Arial"/>
              <a:buNone/>
            </a:pPr>
            <a:r>
              <a:t/>
            </a:r>
            <a:endParaRPr b="1" i="0" sz="2100" u="none" cap="none" strike="noStrike">
              <a:solidFill>
                <a:schemeClr val="dk1"/>
              </a:solidFill>
              <a:latin typeface="Calibri"/>
              <a:ea typeface="Calibri"/>
              <a:cs typeface="Calibri"/>
              <a:sym typeface="Calibri"/>
            </a:endParaRPr>
          </a:p>
        </p:txBody>
      </p:sp>
      <p:sp>
        <p:nvSpPr>
          <p:cNvPr id="392" name="Google Shape;392;p59"/>
          <p:cNvSpPr txBox="1"/>
          <p:nvPr/>
        </p:nvSpPr>
        <p:spPr>
          <a:xfrm>
            <a:off x="6300202" y="4345575"/>
            <a:ext cx="1236600" cy="7182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2100"/>
              <a:buFont typeface="Arial"/>
              <a:buNone/>
            </a:pPr>
            <a:r>
              <a:rPr b="1" i="0" lang="en-GB" sz="2100" u="none" cap="none" strike="noStrike">
                <a:solidFill>
                  <a:schemeClr val="dk1"/>
                </a:solidFill>
                <a:latin typeface="Calibri"/>
                <a:ea typeface="Calibri"/>
                <a:cs typeface="Calibri"/>
                <a:sym typeface="Calibri"/>
              </a:rPr>
              <a:t>€ </a:t>
            </a:r>
            <a:r>
              <a:rPr b="1" lang="en-GB" sz="2100">
                <a:solidFill>
                  <a:schemeClr val="dk1"/>
                </a:solidFill>
                <a:latin typeface="Calibri"/>
                <a:ea typeface="Calibri"/>
                <a:cs typeface="Calibri"/>
                <a:sym typeface="Calibri"/>
              </a:rPr>
              <a:t>1,050 </a:t>
            </a:r>
            <a:r>
              <a:rPr b="1" i="0" lang="en-GB" sz="2100" u="none" cap="none" strike="noStrike">
                <a:solidFill>
                  <a:schemeClr val="dk1"/>
                </a:solidFill>
                <a:latin typeface="Calibri"/>
                <a:ea typeface="Calibri"/>
                <a:cs typeface="Calibri"/>
                <a:sym typeface="Calibri"/>
              </a:rPr>
              <a:t>B</a:t>
            </a:r>
            <a:endParaRPr b="0" i="0" sz="1100" u="none" cap="none" strike="noStrike">
              <a:solidFill>
                <a:srgbClr val="000000"/>
              </a:solidFill>
              <a:latin typeface="Arial"/>
              <a:ea typeface="Arial"/>
              <a:cs typeface="Arial"/>
              <a:sym typeface="Arial"/>
            </a:endParaRPr>
          </a:p>
        </p:txBody>
      </p:sp>
      <p:sp>
        <p:nvSpPr>
          <p:cNvPr id="393" name="Google Shape;393;p59"/>
          <p:cNvSpPr txBox="1"/>
          <p:nvPr/>
        </p:nvSpPr>
        <p:spPr>
          <a:xfrm>
            <a:off x="5069981" y="477806"/>
            <a:ext cx="1921800" cy="459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rPr b="1" i="0" lang="en-GB" sz="1800" u="none" cap="none" strike="noStrike">
                <a:solidFill>
                  <a:srgbClr val="000000"/>
                </a:solidFill>
                <a:latin typeface="Calibri"/>
                <a:ea typeface="Calibri"/>
                <a:cs typeface="Calibri"/>
                <a:sym typeface="Calibri"/>
              </a:rPr>
              <a:t>Bioplastics 18 %</a:t>
            </a:r>
            <a:endParaRPr b="1" i="0" sz="1800" u="none" cap="none" strike="noStrike">
              <a:solidFill>
                <a:srgbClr val="000000"/>
              </a:solidFill>
              <a:latin typeface="Calibri"/>
              <a:ea typeface="Calibri"/>
              <a:cs typeface="Calibri"/>
              <a:sym typeface="Calibri"/>
            </a:endParaRPr>
          </a:p>
        </p:txBody>
      </p:sp>
      <p:sp>
        <p:nvSpPr>
          <p:cNvPr id="394" name="Google Shape;394;p59"/>
          <p:cNvSpPr txBox="1"/>
          <p:nvPr/>
        </p:nvSpPr>
        <p:spPr>
          <a:xfrm>
            <a:off x="3149162" y="3485981"/>
            <a:ext cx="2123100" cy="43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Calibri"/>
                <a:ea typeface="Calibri"/>
                <a:cs typeface="Calibri"/>
                <a:sym typeface="Calibri"/>
              </a:rPr>
              <a:t>*</a:t>
            </a:r>
            <a:r>
              <a:rPr b="0" i="0" lang="en-GB" sz="1100" u="none" cap="none" strike="noStrike">
                <a:solidFill>
                  <a:srgbClr val="535D60"/>
                </a:solidFill>
                <a:latin typeface="Roboto"/>
                <a:ea typeface="Roboto"/>
                <a:cs typeface="Roboto"/>
                <a:sym typeface="Roboto"/>
              </a:rPr>
              <a:t>Depending on various factors</a:t>
            </a:r>
            <a:endParaRPr b="1" i="0" sz="1100" u="none" cap="none" strike="noStrik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0"/>
          <p:cNvSpPr/>
          <p:nvPr/>
        </p:nvSpPr>
        <p:spPr>
          <a:xfrm>
            <a:off x="6142847" y="1822669"/>
            <a:ext cx="2521500" cy="2318400"/>
          </a:xfrm>
          <a:prstGeom prst="flowChartConnector">
            <a:avLst/>
          </a:prstGeom>
          <a:solidFill>
            <a:srgbClr val="000000">
              <a:alpha val="0"/>
            </a:srgbClr>
          </a:solidFill>
          <a:ln cap="flat" cmpd="sng" w="50800">
            <a:solidFill>
              <a:srgbClr val="44B2FF"/>
            </a:solidFill>
            <a:prstDash val="solid"/>
            <a:miter lim="8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01" name="Google Shape;401;p60"/>
          <p:cNvSpPr/>
          <p:nvPr/>
        </p:nvSpPr>
        <p:spPr>
          <a:xfrm>
            <a:off x="3124988" y="1822669"/>
            <a:ext cx="2521500" cy="2318400"/>
          </a:xfrm>
          <a:prstGeom prst="flowChartConnector">
            <a:avLst/>
          </a:prstGeom>
          <a:solidFill>
            <a:srgbClr val="000000">
              <a:alpha val="0"/>
            </a:srgbClr>
          </a:solidFill>
          <a:ln cap="flat" cmpd="sng" w="50800">
            <a:solidFill>
              <a:srgbClr val="44B2FF"/>
            </a:solidFill>
            <a:prstDash val="solid"/>
            <a:miter lim="8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02" name="Google Shape;402;p60"/>
          <p:cNvSpPr txBox="1"/>
          <p:nvPr/>
        </p:nvSpPr>
        <p:spPr>
          <a:xfrm>
            <a:off x="299606" y="74906"/>
            <a:ext cx="4594500" cy="712500"/>
          </a:xfrm>
          <a:prstGeom prst="rect">
            <a:avLst/>
          </a:prstGeom>
          <a:noFill/>
          <a:ln>
            <a:noFill/>
          </a:ln>
        </p:spPr>
        <p:txBody>
          <a:bodyPr anchorCtr="0" anchor="t" bIns="68575" lIns="68575" spcFirstLastPara="1" rIns="68575" wrap="square" tIns="68575">
            <a:noAutofit/>
          </a:bodyPr>
          <a:lstStyle/>
          <a:p>
            <a:pPr indent="0" lvl="0" marL="0" marR="0" rtl="0" algn="l">
              <a:lnSpc>
                <a:spcPct val="110000"/>
              </a:lnSpc>
              <a:spcBef>
                <a:spcPts val="0"/>
              </a:spcBef>
              <a:spcAft>
                <a:spcPts val="0"/>
              </a:spcAft>
              <a:buClr>
                <a:srgbClr val="000000"/>
              </a:buClr>
              <a:buSzPts val="4100"/>
              <a:buFont typeface="Arial"/>
              <a:buNone/>
            </a:pPr>
            <a:r>
              <a:rPr b="0" i="0" lang="en-GB" sz="4100" u="none" cap="none" strike="noStrike">
                <a:solidFill>
                  <a:srgbClr val="FF0000"/>
                </a:solidFill>
                <a:latin typeface="Baumans"/>
                <a:ea typeface="Baumans"/>
                <a:cs typeface="Baumans"/>
                <a:sym typeface="Baumans"/>
              </a:rPr>
              <a:t>Market Drivers</a:t>
            </a:r>
            <a:endParaRPr b="0" i="0" sz="1100" u="none" cap="none" strike="noStrike">
              <a:solidFill>
                <a:srgbClr val="000000"/>
              </a:solidFill>
              <a:latin typeface="Arial"/>
              <a:ea typeface="Arial"/>
              <a:cs typeface="Arial"/>
              <a:sym typeface="Arial"/>
            </a:endParaRPr>
          </a:p>
        </p:txBody>
      </p:sp>
      <p:sp>
        <p:nvSpPr>
          <p:cNvPr id="403" name="Google Shape;403;p60"/>
          <p:cNvSpPr txBox="1"/>
          <p:nvPr/>
        </p:nvSpPr>
        <p:spPr>
          <a:xfrm>
            <a:off x="5239650" y="4091025"/>
            <a:ext cx="1710600" cy="392400"/>
          </a:xfrm>
          <a:prstGeom prst="rect">
            <a:avLst/>
          </a:prstGeom>
          <a:noFill/>
          <a:ln>
            <a:noFill/>
          </a:ln>
        </p:spPr>
        <p:txBody>
          <a:bodyPr anchorCtr="0" anchor="t" bIns="68575" lIns="68575" spcFirstLastPara="1" rIns="68575" wrap="square" tIns="68575">
            <a:noAutofit/>
          </a:bodyPr>
          <a:lstStyle/>
          <a:p>
            <a:pPr indent="0" lvl="0" marL="0" marR="0" rtl="0" algn="l">
              <a:lnSpc>
                <a:spcPct val="115000"/>
              </a:lnSpc>
              <a:spcBef>
                <a:spcPts val="0"/>
              </a:spcBef>
              <a:spcAft>
                <a:spcPts val="0"/>
              </a:spcAft>
              <a:buClr>
                <a:srgbClr val="000000"/>
              </a:buClr>
              <a:buSzPts val="2100"/>
              <a:buFont typeface="Arial"/>
              <a:buNone/>
            </a:pPr>
            <a:r>
              <a:rPr b="1" i="1" lang="en-GB" sz="2100" u="none" cap="none" strike="noStrike">
                <a:solidFill>
                  <a:schemeClr val="dk1"/>
                </a:solidFill>
                <a:latin typeface="Calibri"/>
                <a:ea typeface="Calibri"/>
                <a:cs typeface="Calibri"/>
                <a:sym typeface="Calibri"/>
              </a:rPr>
              <a:t>Oil depletion</a:t>
            </a:r>
            <a:endParaRPr b="1" i="1" sz="2100" u="none" cap="none" strike="noStrike">
              <a:solidFill>
                <a:schemeClr val="dk1"/>
              </a:solidFill>
              <a:latin typeface="Calibri"/>
              <a:ea typeface="Calibri"/>
              <a:cs typeface="Calibri"/>
              <a:sym typeface="Calibri"/>
            </a:endParaRPr>
          </a:p>
        </p:txBody>
      </p:sp>
      <p:sp>
        <p:nvSpPr>
          <p:cNvPr id="404" name="Google Shape;404;p60"/>
          <p:cNvSpPr txBox="1"/>
          <p:nvPr/>
        </p:nvSpPr>
        <p:spPr>
          <a:xfrm>
            <a:off x="4403363" y="294394"/>
            <a:ext cx="6267300" cy="2250000"/>
          </a:xfrm>
          <a:prstGeom prst="rect">
            <a:avLst/>
          </a:prstGeom>
          <a:noFill/>
          <a:ln>
            <a:noFill/>
          </a:ln>
        </p:spPr>
        <p:txBody>
          <a:bodyPr anchorCtr="0" anchor="t" bIns="68575" lIns="68575" spcFirstLastPara="1" rIns="68575" wrap="square" tIns="68575">
            <a:noAutofit/>
          </a:bodyPr>
          <a:lstStyle/>
          <a:p>
            <a:pPr indent="0" lvl="0" marL="0" marR="0" rtl="0" algn="l">
              <a:lnSpc>
                <a:spcPct val="115000"/>
              </a:lnSpc>
              <a:spcBef>
                <a:spcPts val="0"/>
              </a:spcBef>
              <a:spcAft>
                <a:spcPts val="0"/>
              </a:spcAft>
              <a:buClr>
                <a:srgbClr val="000000"/>
              </a:buClr>
              <a:buSzPts val="2100"/>
              <a:buFont typeface="Arial"/>
              <a:buNone/>
            </a:pPr>
            <a:r>
              <a:rPr b="1" i="1" lang="en-GB" sz="2100" u="none" cap="none" strike="noStrike">
                <a:solidFill>
                  <a:schemeClr val="dk1"/>
                </a:solidFill>
                <a:latin typeface="Calibri"/>
                <a:ea typeface="Calibri"/>
                <a:cs typeface="Calibri"/>
                <a:sym typeface="Calibri"/>
              </a:rPr>
              <a:t>Increasing customer demand</a:t>
            </a:r>
            <a:endParaRPr b="1" i="1" sz="2100" u="none" cap="none" strike="noStrike">
              <a:solidFill>
                <a:schemeClr val="dk1"/>
              </a:solidFill>
              <a:latin typeface="Calibri"/>
              <a:ea typeface="Calibri"/>
              <a:cs typeface="Calibri"/>
              <a:sym typeface="Calibri"/>
            </a:endParaRPr>
          </a:p>
        </p:txBody>
      </p:sp>
      <p:sp>
        <p:nvSpPr>
          <p:cNvPr id="405" name="Google Shape;405;p60"/>
          <p:cNvSpPr txBox="1"/>
          <p:nvPr/>
        </p:nvSpPr>
        <p:spPr>
          <a:xfrm>
            <a:off x="224738" y="4483425"/>
            <a:ext cx="3786000" cy="22500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2300"/>
              <a:buFont typeface="Arial"/>
              <a:buNone/>
            </a:pPr>
            <a:r>
              <a:rPr b="1" i="1" lang="en-GB" sz="2300" u="none" cap="none" strike="noStrike">
                <a:solidFill>
                  <a:schemeClr val="dk1"/>
                </a:solidFill>
                <a:latin typeface="Calibri"/>
                <a:ea typeface="Calibri"/>
                <a:cs typeface="Calibri"/>
                <a:sym typeface="Calibri"/>
              </a:rPr>
              <a:t>Green New Deal</a:t>
            </a:r>
            <a:endParaRPr b="1" i="1" sz="2300" u="none" cap="none" strike="noStrike">
              <a:solidFill>
                <a:schemeClr val="dk1"/>
              </a:solidFill>
              <a:latin typeface="Calibri"/>
              <a:ea typeface="Calibri"/>
              <a:cs typeface="Calibri"/>
              <a:sym typeface="Calibri"/>
            </a:endParaRPr>
          </a:p>
        </p:txBody>
      </p:sp>
      <p:sp>
        <p:nvSpPr>
          <p:cNvPr id="406" name="Google Shape;406;p60"/>
          <p:cNvSpPr txBox="1"/>
          <p:nvPr/>
        </p:nvSpPr>
        <p:spPr>
          <a:xfrm>
            <a:off x="6655331" y="880256"/>
            <a:ext cx="3128700" cy="600000"/>
          </a:xfrm>
          <a:prstGeom prst="rect">
            <a:avLst/>
          </a:prstGeom>
          <a:noFill/>
          <a:ln>
            <a:noFill/>
          </a:ln>
        </p:spPr>
        <p:txBody>
          <a:bodyPr anchorCtr="0" anchor="t" bIns="68575" lIns="68575" spcFirstLastPara="1" rIns="68575" wrap="square" tIns="68575">
            <a:noAutofit/>
          </a:bodyPr>
          <a:lstStyle/>
          <a:p>
            <a:pPr indent="0" lvl="0" marL="0" marR="0" rtl="0" algn="l">
              <a:lnSpc>
                <a:spcPct val="115000"/>
              </a:lnSpc>
              <a:spcBef>
                <a:spcPts val="0"/>
              </a:spcBef>
              <a:spcAft>
                <a:spcPts val="0"/>
              </a:spcAft>
              <a:buClr>
                <a:srgbClr val="000000"/>
              </a:buClr>
              <a:buSzPts val="2600"/>
              <a:buFont typeface="Arial"/>
              <a:buNone/>
            </a:pPr>
            <a:r>
              <a:rPr b="1" i="1" lang="en-GB" sz="2600" u="none" cap="none" strike="noStrike">
                <a:solidFill>
                  <a:schemeClr val="dk1"/>
                </a:solidFill>
                <a:latin typeface="Calibri"/>
                <a:ea typeface="Calibri"/>
                <a:cs typeface="Calibri"/>
                <a:sym typeface="Calibri"/>
              </a:rPr>
              <a:t>Online Trend</a:t>
            </a:r>
            <a:endParaRPr b="1" i="1" sz="2600" u="none" cap="none" strike="noStrike">
              <a:solidFill>
                <a:schemeClr val="dk1"/>
              </a:solidFill>
              <a:latin typeface="Calibri"/>
              <a:ea typeface="Calibri"/>
              <a:cs typeface="Calibri"/>
              <a:sym typeface="Calibri"/>
            </a:endParaRPr>
          </a:p>
        </p:txBody>
      </p:sp>
      <p:sp>
        <p:nvSpPr>
          <p:cNvPr id="407" name="Google Shape;407;p60"/>
          <p:cNvSpPr txBox="1"/>
          <p:nvPr/>
        </p:nvSpPr>
        <p:spPr>
          <a:xfrm>
            <a:off x="3190172" y="880247"/>
            <a:ext cx="2134800" cy="600000"/>
          </a:xfrm>
          <a:prstGeom prst="rect">
            <a:avLst/>
          </a:prstGeom>
          <a:noFill/>
          <a:ln>
            <a:noFill/>
          </a:ln>
        </p:spPr>
        <p:txBody>
          <a:bodyPr anchorCtr="0" anchor="t" bIns="68575" lIns="68575" spcFirstLastPara="1" rIns="68575" wrap="square" tIns="68575">
            <a:noAutofit/>
          </a:bodyPr>
          <a:lstStyle/>
          <a:p>
            <a:pPr indent="0" lvl="0" marL="0" marR="0" rtl="0" algn="l">
              <a:lnSpc>
                <a:spcPct val="115000"/>
              </a:lnSpc>
              <a:spcBef>
                <a:spcPts val="0"/>
              </a:spcBef>
              <a:spcAft>
                <a:spcPts val="0"/>
              </a:spcAft>
              <a:buClr>
                <a:srgbClr val="000000"/>
              </a:buClr>
              <a:buSzPts val="2600"/>
              <a:buFont typeface="Arial"/>
              <a:buNone/>
            </a:pPr>
            <a:r>
              <a:rPr b="1" i="1" lang="en-GB" sz="2600" u="none" cap="none" strike="noStrike">
                <a:solidFill>
                  <a:schemeClr val="dk1"/>
                </a:solidFill>
                <a:latin typeface="Calibri"/>
                <a:ea typeface="Calibri"/>
                <a:cs typeface="Calibri"/>
                <a:sym typeface="Calibri"/>
              </a:rPr>
              <a:t>Health</a:t>
            </a:r>
            <a:endParaRPr b="1" i="1" sz="2600" u="none" cap="none" strike="noStrike">
              <a:solidFill>
                <a:schemeClr val="dk1"/>
              </a:solidFill>
              <a:latin typeface="Calibri"/>
              <a:ea typeface="Calibri"/>
              <a:cs typeface="Calibri"/>
              <a:sym typeface="Calibri"/>
            </a:endParaRPr>
          </a:p>
        </p:txBody>
      </p:sp>
      <p:sp>
        <p:nvSpPr>
          <p:cNvPr id="408" name="Google Shape;408;p60"/>
          <p:cNvSpPr txBox="1"/>
          <p:nvPr/>
        </p:nvSpPr>
        <p:spPr>
          <a:xfrm>
            <a:off x="567806" y="1045913"/>
            <a:ext cx="2250000" cy="2250000"/>
          </a:xfrm>
          <a:prstGeom prst="rect">
            <a:avLst/>
          </a:prstGeom>
          <a:noFill/>
          <a:ln>
            <a:noFill/>
          </a:ln>
        </p:spPr>
        <p:txBody>
          <a:bodyPr anchorCtr="0" anchor="t" bIns="68575" lIns="68575" spcFirstLastPara="1" rIns="68575" wrap="square" tIns="68575">
            <a:noAutofit/>
          </a:bodyPr>
          <a:lstStyle/>
          <a:p>
            <a:pPr indent="0" lvl="0" marL="0" marR="0" rtl="0" algn="l">
              <a:lnSpc>
                <a:spcPct val="115000"/>
              </a:lnSpc>
              <a:spcBef>
                <a:spcPts val="0"/>
              </a:spcBef>
              <a:spcAft>
                <a:spcPts val="0"/>
              </a:spcAft>
              <a:buClr>
                <a:srgbClr val="000000"/>
              </a:buClr>
              <a:buSzPts val="2300"/>
              <a:buFont typeface="Arial"/>
              <a:buNone/>
            </a:pPr>
            <a:r>
              <a:rPr b="1" i="1" lang="en-GB" sz="2300" u="none" cap="none" strike="noStrike">
                <a:solidFill>
                  <a:schemeClr val="dk1"/>
                </a:solidFill>
                <a:latin typeface="Calibri"/>
                <a:ea typeface="Calibri"/>
                <a:cs typeface="Calibri"/>
                <a:sym typeface="Calibri"/>
              </a:rPr>
              <a:t>Plastic Tax</a:t>
            </a:r>
            <a:endParaRPr b="1" i="1" sz="2300" u="none" cap="none" strike="noStrike">
              <a:solidFill>
                <a:schemeClr val="dk1"/>
              </a:solidFill>
              <a:latin typeface="Calibri"/>
              <a:ea typeface="Calibri"/>
              <a:cs typeface="Calibri"/>
              <a:sym typeface="Calibri"/>
            </a:endParaRPr>
          </a:p>
        </p:txBody>
      </p:sp>
      <p:sp>
        <p:nvSpPr>
          <p:cNvPr id="409" name="Google Shape;409;p60"/>
          <p:cNvSpPr txBox="1"/>
          <p:nvPr/>
        </p:nvSpPr>
        <p:spPr>
          <a:xfrm>
            <a:off x="3355331" y="2345513"/>
            <a:ext cx="2250000" cy="471900"/>
          </a:xfrm>
          <a:prstGeom prst="rect">
            <a:avLst/>
          </a:prstGeom>
          <a:noFill/>
          <a:ln>
            <a:noFill/>
          </a:ln>
        </p:spPr>
        <p:txBody>
          <a:bodyPr anchorCtr="0" anchor="t" bIns="68575" lIns="68575" spcFirstLastPara="1" rIns="68575" wrap="square" tIns="68575">
            <a:noAutofit/>
          </a:bodyPr>
          <a:lstStyle/>
          <a:p>
            <a:pPr indent="0" lvl="0" marL="0" marR="0" rtl="0" algn="l">
              <a:lnSpc>
                <a:spcPct val="115000"/>
              </a:lnSpc>
              <a:spcBef>
                <a:spcPts val="0"/>
              </a:spcBef>
              <a:spcAft>
                <a:spcPts val="0"/>
              </a:spcAft>
              <a:buClr>
                <a:schemeClr val="dk1"/>
              </a:buClr>
              <a:buSzPts val="800"/>
              <a:buFont typeface="Arial"/>
              <a:buNone/>
            </a:pPr>
            <a:r>
              <a:rPr b="1" i="1" lang="en-GB" sz="2300" u="none" cap="none" strike="noStrike">
                <a:solidFill>
                  <a:schemeClr val="dk1"/>
                </a:solidFill>
                <a:latin typeface="Calibri"/>
                <a:ea typeface="Calibri"/>
                <a:cs typeface="Calibri"/>
                <a:sym typeface="Calibri"/>
              </a:rPr>
              <a:t>Corporate Vision</a:t>
            </a:r>
            <a:endParaRPr b="1" i="1" sz="23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300"/>
              <a:buFont typeface="Arial"/>
              <a:buNone/>
            </a:pPr>
            <a:r>
              <a:t/>
            </a:r>
            <a:endParaRPr b="1" i="1" sz="2300" u="none" cap="none" strike="noStrike">
              <a:solidFill>
                <a:schemeClr val="dk1"/>
              </a:solidFill>
              <a:latin typeface="Calibri"/>
              <a:ea typeface="Calibri"/>
              <a:cs typeface="Calibri"/>
              <a:sym typeface="Calibri"/>
            </a:endParaRPr>
          </a:p>
        </p:txBody>
      </p:sp>
      <p:sp>
        <p:nvSpPr>
          <p:cNvPr id="410" name="Google Shape;410;p60"/>
          <p:cNvSpPr txBox="1"/>
          <p:nvPr/>
        </p:nvSpPr>
        <p:spPr>
          <a:xfrm>
            <a:off x="6578147" y="2096100"/>
            <a:ext cx="2250000" cy="951300"/>
          </a:xfrm>
          <a:prstGeom prst="rect">
            <a:avLst/>
          </a:prstGeom>
          <a:noFill/>
          <a:ln>
            <a:noFill/>
          </a:ln>
        </p:spPr>
        <p:txBody>
          <a:bodyPr anchorCtr="0" anchor="t" bIns="68575" lIns="68575" spcFirstLastPara="1" rIns="68575" wrap="square" tIns="68575">
            <a:noAutofit/>
          </a:bodyPr>
          <a:lstStyle/>
          <a:p>
            <a:pPr indent="0" lvl="0" marL="0" marR="0" rtl="0" algn="l">
              <a:lnSpc>
                <a:spcPct val="115000"/>
              </a:lnSpc>
              <a:spcBef>
                <a:spcPts val="0"/>
              </a:spcBef>
              <a:spcAft>
                <a:spcPts val="0"/>
              </a:spcAft>
              <a:buClr>
                <a:srgbClr val="000000"/>
              </a:buClr>
              <a:buSzPts val="2300"/>
              <a:buFont typeface="Arial"/>
              <a:buNone/>
            </a:pPr>
            <a:r>
              <a:rPr b="1" i="1" lang="en-GB" sz="2300" u="none" cap="none" strike="noStrike">
                <a:solidFill>
                  <a:schemeClr val="dk1"/>
                </a:solidFill>
                <a:latin typeface="Calibri"/>
                <a:ea typeface="Calibri"/>
                <a:cs typeface="Calibri"/>
                <a:sym typeface="Calibri"/>
              </a:rPr>
              <a:t>Scientific Breakthroughs</a:t>
            </a:r>
            <a:endParaRPr b="1" i="1" sz="2300" u="none" cap="none" strike="noStrike">
              <a:solidFill>
                <a:schemeClr val="dk1"/>
              </a:solidFill>
              <a:latin typeface="Calibri"/>
              <a:ea typeface="Calibri"/>
              <a:cs typeface="Calibri"/>
              <a:sym typeface="Calibri"/>
            </a:endParaRPr>
          </a:p>
        </p:txBody>
      </p:sp>
      <p:sp>
        <p:nvSpPr>
          <p:cNvPr id="411" name="Google Shape;411;p60"/>
          <p:cNvSpPr txBox="1"/>
          <p:nvPr/>
        </p:nvSpPr>
        <p:spPr>
          <a:xfrm>
            <a:off x="2933325" y="4184156"/>
            <a:ext cx="2567100" cy="8910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2100"/>
              <a:buFont typeface="Arial"/>
              <a:buNone/>
            </a:pPr>
            <a:r>
              <a:rPr b="1" i="1" lang="en-GB" sz="2100" u="none" cap="none" strike="noStrike">
                <a:solidFill>
                  <a:schemeClr val="dk1"/>
                </a:solidFill>
                <a:latin typeface="Calibri"/>
                <a:ea typeface="Calibri"/>
                <a:cs typeface="Calibri"/>
                <a:sym typeface="Calibri"/>
              </a:rPr>
              <a:t>Big Brands adopt bioplastics</a:t>
            </a:r>
            <a:endParaRPr b="0" i="1" sz="1100" u="none" cap="none" strike="noStrike">
              <a:solidFill>
                <a:srgbClr val="000000"/>
              </a:solidFill>
              <a:latin typeface="Arial"/>
              <a:ea typeface="Arial"/>
              <a:cs typeface="Arial"/>
              <a:sym typeface="Arial"/>
            </a:endParaRPr>
          </a:p>
        </p:txBody>
      </p:sp>
      <p:sp>
        <p:nvSpPr>
          <p:cNvPr id="412" name="Google Shape;412;p60"/>
          <p:cNvSpPr txBox="1"/>
          <p:nvPr/>
        </p:nvSpPr>
        <p:spPr>
          <a:xfrm>
            <a:off x="4791169" y="1341610"/>
            <a:ext cx="2322300" cy="392400"/>
          </a:xfrm>
          <a:prstGeom prst="rect">
            <a:avLst/>
          </a:prstGeom>
          <a:noFill/>
          <a:ln>
            <a:noFill/>
          </a:ln>
        </p:spPr>
        <p:txBody>
          <a:bodyPr anchorCtr="0" anchor="t" bIns="68575" lIns="68575" spcFirstLastPara="1" rIns="68575" wrap="square" tIns="68575">
            <a:noAutofit/>
          </a:bodyPr>
          <a:lstStyle/>
          <a:p>
            <a:pPr indent="0" lvl="0" marL="0" marR="0" rtl="0" algn="l">
              <a:lnSpc>
                <a:spcPct val="115000"/>
              </a:lnSpc>
              <a:spcBef>
                <a:spcPts val="0"/>
              </a:spcBef>
              <a:spcAft>
                <a:spcPts val="0"/>
              </a:spcAft>
              <a:buClr>
                <a:srgbClr val="000000"/>
              </a:buClr>
              <a:buSzPts val="2100"/>
              <a:buFont typeface="Arial"/>
              <a:buNone/>
            </a:pPr>
            <a:r>
              <a:rPr b="1" i="1" lang="en-GB" sz="2100" u="none" cap="none" strike="noStrike">
                <a:solidFill>
                  <a:schemeClr val="dk1"/>
                </a:solidFill>
                <a:latin typeface="Calibri"/>
                <a:ea typeface="Calibri"/>
                <a:cs typeface="Calibri"/>
                <a:sym typeface="Calibri"/>
              </a:rPr>
              <a:t>Scale Effects</a:t>
            </a:r>
            <a:endParaRPr b="0" i="1" sz="1100" u="none" cap="none" strike="noStrike">
              <a:solidFill>
                <a:srgbClr val="000000"/>
              </a:solidFill>
              <a:latin typeface="Arial"/>
              <a:ea typeface="Arial"/>
              <a:cs typeface="Arial"/>
              <a:sym typeface="Arial"/>
            </a:endParaRPr>
          </a:p>
        </p:txBody>
      </p:sp>
      <p:sp>
        <p:nvSpPr>
          <p:cNvPr id="413" name="Google Shape;413;p60"/>
          <p:cNvSpPr txBox="1"/>
          <p:nvPr/>
        </p:nvSpPr>
        <p:spPr>
          <a:xfrm>
            <a:off x="6950250" y="4229738"/>
            <a:ext cx="2250000" cy="471900"/>
          </a:xfrm>
          <a:prstGeom prst="rect">
            <a:avLst/>
          </a:prstGeom>
          <a:noFill/>
          <a:ln>
            <a:noFill/>
          </a:ln>
        </p:spPr>
        <p:txBody>
          <a:bodyPr anchorCtr="0" anchor="t" bIns="68575" lIns="68575" spcFirstLastPara="1" rIns="68575" wrap="square" tIns="68575">
            <a:noAutofit/>
          </a:bodyPr>
          <a:lstStyle/>
          <a:p>
            <a:pPr indent="0" lvl="0" marL="0" marR="0" rtl="0" algn="l">
              <a:lnSpc>
                <a:spcPct val="115000"/>
              </a:lnSpc>
              <a:spcBef>
                <a:spcPts val="0"/>
              </a:spcBef>
              <a:spcAft>
                <a:spcPts val="0"/>
              </a:spcAft>
              <a:buClr>
                <a:srgbClr val="000000"/>
              </a:buClr>
              <a:buSzPts val="2300"/>
              <a:buFont typeface="Arial"/>
              <a:buNone/>
            </a:pPr>
            <a:r>
              <a:rPr b="1" i="1" lang="en-GB" sz="2300" u="none" cap="none" strike="noStrike">
                <a:solidFill>
                  <a:schemeClr val="dk1"/>
                </a:solidFill>
                <a:latin typeface="Calibri"/>
                <a:ea typeface="Calibri"/>
                <a:cs typeface="Calibri"/>
                <a:sym typeface="Calibri"/>
              </a:rPr>
              <a:t>New technologies</a:t>
            </a:r>
            <a:endParaRPr b="0" i="0" sz="1100" u="none" cap="none" strike="noStrike">
              <a:solidFill>
                <a:srgbClr val="000000"/>
              </a:solidFill>
              <a:latin typeface="Arial"/>
              <a:ea typeface="Arial"/>
              <a:cs typeface="Arial"/>
              <a:sym typeface="Arial"/>
            </a:endParaRPr>
          </a:p>
        </p:txBody>
      </p:sp>
      <p:sp>
        <p:nvSpPr>
          <p:cNvPr id="414" name="Google Shape;414;p60"/>
          <p:cNvSpPr/>
          <p:nvPr/>
        </p:nvSpPr>
        <p:spPr>
          <a:xfrm>
            <a:off x="107119" y="1822669"/>
            <a:ext cx="2521500" cy="2318400"/>
          </a:xfrm>
          <a:prstGeom prst="flowChartConnector">
            <a:avLst/>
          </a:prstGeom>
          <a:solidFill>
            <a:srgbClr val="000000">
              <a:alpha val="0"/>
            </a:srgbClr>
          </a:solidFill>
          <a:ln cap="flat" cmpd="sng" w="50800">
            <a:solidFill>
              <a:srgbClr val="44B2FF"/>
            </a:solidFill>
            <a:prstDash val="solid"/>
            <a:miter lim="8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15" name="Google Shape;415;p60"/>
          <p:cNvSpPr txBox="1"/>
          <p:nvPr/>
        </p:nvSpPr>
        <p:spPr>
          <a:xfrm>
            <a:off x="628894" y="2058750"/>
            <a:ext cx="1710600" cy="825900"/>
          </a:xfrm>
          <a:prstGeom prst="rect">
            <a:avLst/>
          </a:prstGeom>
          <a:noFill/>
          <a:ln>
            <a:noFill/>
          </a:ln>
        </p:spPr>
        <p:txBody>
          <a:bodyPr anchorCtr="0" anchor="t" bIns="68575" lIns="68575" spcFirstLastPara="1" rIns="68575" wrap="square" tIns="68575">
            <a:noAutofit/>
          </a:bodyPr>
          <a:lstStyle/>
          <a:p>
            <a:pPr indent="0" lvl="0" marL="0" marR="0" rtl="0" algn="l">
              <a:lnSpc>
                <a:spcPct val="115000"/>
              </a:lnSpc>
              <a:spcBef>
                <a:spcPts val="0"/>
              </a:spcBef>
              <a:spcAft>
                <a:spcPts val="0"/>
              </a:spcAft>
              <a:buClr>
                <a:srgbClr val="000000"/>
              </a:buClr>
              <a:buSzPts val="2300"/>
              <a:buFont typeface="Arial"/>
              <a:buNone/>
            </a:pPr>
            <a:r>
              <a:rPr b="1" i="1" lang="en-GB" sz="2300" u="none" cap="none" strike="noStrike">
                <a:solidFill>
                  <a:schemeClr val="dk1"/>
                </a:solidFill>
                <a:latin typeface="Calibri"/>
                <a:ea typeface="Calibri"/>
                <a:cs typeface="Calibri"/>
                <a:sym typeface="Calibri"/>
              </a:rPr>
              <a:t>Policy  Engagement</a:t>
            </a:r>
            <a:endParaRPr b="0" i="0" sz="2300" u="none" cap="none" strike="noStrike">
              <a:solidFill>
                <a:srgbClr val="000000"/>
              </a:solidFill>
              <a:latin typeface="Arial"/>
              <a:ea typeface="Arial"/>
              <a:cs typeface="Arial"/>
              <a:sym typeface="Arial"/>
            </a:endParaRPr>
          </a:p>
        </p:txBody>
      </p:sp>
      <p:pic>
        <p:nvPicPr>
          <p:cNvPr id="416" name="Google Shape;416;p60"/>
          <p:cNvPicPr preferRelativeResize="0"/>
          <p:nvPr/>
        </p:nvPicPr>
        <p:blipFill rotWithShape="1">
          <a:blip r:embed="rId3">
            <a:alphaModFix/>
          </a:blip>
          <a:srcRect b="0" l="0" r="0" t="0"/>
          <a:stretch/>
        </p:blipFill>
        <p:spPr>
          <a:xfrm>
            <a:off x="674409" y="2884716"/>
            <a:ext cx="1461619" cy="959119"/>
          </a:xfrm>
          <a:prstGeom prst="rect">
            <a:avLst/>
          </a:prstGeom>
          <a:noFill/>
          <a:ln>
            <a:noFill/>
          </a:ln>
        </p:spPr>
      </p:pic>
      <p:pic>
        <p:nvPicPr>
          <p:cNvPr id="417" name="Google Shape;417;p60"/>
          <p:cNvPicPr preferRelativeResize="0"/>
          <p:nvPr/>
        </p:nvPicPr>
        <p:blipFill rotWithShape="1">
          <a:blip r:embed="rId4">
            <a:alphaModFix/>
          </a:blip>
          <a:srcRect b="0" l="0" r="0" t="0"/>
          <a:stretch/>
        </p:blipFill>
        <p:spPr>
          <a:xfrm>
            <a:off x="3690714" y="2884716"/>
            <a:ext cx="1426959" cy="951299"/>
          </a:xfrm>
          <a:prstGeom prst="rect">
            <a:avLst/>
          </a:prstGeom>
          <a:noFill/>
          <a:ln>
            <a:noFill/>
          </a:ln>
        </p:spPr>
      </p:pic>
      <p:pic>
        <p:nvPicPr>
          <p:cNvPr id="418" name="Google Shape;418;p60"/>
          <p:cNvPicPr preferRelativeResize="0"/>
          <p:nvPr/>
        </p:nvPicPr>
        <p:blipFill rotWithShape="1">
          <a:blip r:embed="rId5">
            <a:alphaModFix/>
          </a:blip>
          <a:srcRect b="0" l="0" r="0" t="0"/>
          <a:stretch/>
        </p:blipFill>
        <p:spPr>
          <a:xfrm>
            <a:off x="6710344" y="2884716"/>
            <a:ext cx="1426970" cy="959120"/>
          </a:xfrm>
          <a:prstGeom prst="rect">
            <a:avLst/>
          </a:prstGeom>
          <a:noFill/>
          <a:ln>
            <a:noFill/>
          </a:ln>
        </p:spPr>
      </p:pic>
      <p:sp>
        <p:nvSpPr>
          <p:cNvPr id="419" name="Google Shape;419;p60"/>
          <p:cNvSpPr txBox="1"/>
          <p:nvPr/>
        </p:nvSpPr>
        <p:spPr>
          <a:xfrm>
            <a:off x="2193169" y="1360706"/>
            <a:ext cx="1249800" cy="471900"/>
          </a:xfrm>
          <a:prstGeom prst="rect">
            <a:avLst/>
          </a:prstGeom>
          <a:noFill/>
          <a:ln>
            <a:noFill/>
          </a:ln>
        </p:spPr>
        <p:txBody>
          <a:bodyPr anchorCtr="0" anchor="t" bIns="68575" lIns="68575" spcFirstLastPara="1" rIns="68575" wrap="square" tIns="68575">
            <a:noAutofit/>
          </a:bodyPr>
          <a:lstStyle/>
          <a:p>
            <a:pPr indent="0" lvl="0" marL="0" marR="0" rtl="0" algn="l">
              <a:lnSpc>
                <a:spcPct val="115000"/>
              </a:lnSpc>
              <a:spcBef>
                <a:spcPts val="0"/>
              </a:spcBef>
              <a:spcAft>
                <a:spcPts val="0"/>
              </a:spcAft>
              <a:buClr>
                <a:srgbClr val="000000"/>
              </a:buClr>
              <a:buSzPts val="2100"/>
              <a:buFont typeface="Arial"/>
              <a:buNone/>
            </a:pPr>
            <a:r>
              <a:rPr b="1" i="1" lang="en-GB" sz="2100" u="none" cap="none" strike="noStrike">
                <a:solidFill>
                  <a:schemeClr val="dk1"/>
                </a:solidFill>
                <a:latin typeface="Calibri"/>
                <a:ea typeface="Calibri"/>
                <a:cs typeface="Calibri"/>
                <a:sym typeface="Calibri"/>
              </a:rPr>
              <a:t>Subsidies</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